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Override1.xml" ContentType="application/vnd.openxmlformats-officedocument.themeOverr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4.xml" ContentType="application/vnd.openxmlformats-officedocument.them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heme/themeOverride2.xml" ContentType="application/vnd.openxmlformats-officedocument.themeOverrid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5.xml" ContentType="application/vnd.openxmlformats-officedocument.theme+xml"/>
  <Override PartName="/ppt/tags/tag19.xml" ContentType="application/vnd.openxmlformats-officedocument.presentationml.tags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ags/tag20.xml" ContentType="application/vnd.openxmlformats-officedocument.presentationml.tags+xml"/>
  <Override PartName="/ppt/theme/themeOverride5.xml" ContentType="application/vnd.openxmlformats-officedocument.themeOverride+xml"/>
  <Override PartName="/ppt/tags/tag21.xml" ContentType="application/vnd.openxmlformats-officedocument.presentationml.tags+xml"/>
  <Override PartName="/ppt/theme/themeOverride6.xml" ContentType="application/vnd.openxmlformats-officedocument.themeOverride+xml"/>
  <Override PartName="/ppt/tags/tag22.xml" ContentType="application/vnd.openxmlformats-officedocument.presentationml.tags+xml"/>
  <Override PartName="/ppt/theme/themeOverride7.xml" ContentType="application/vnd.openxmlformats-officedocument.themeOverride+xml"/>
  <Override PartName="/ppt/tags/tag23.xml" ContentType="application/vnd.openxmlformats-officedocument.presentationml.tags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6.xml" ContentType="application/vnd.openxmlformats-officedocument.them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7.xml" ContentType="application/vnd.openxmlformats-officedocument.them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heme/themeOverride8.xml" ContentType="application/vnd.openxmlformats-officedocument.themeOverrid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8.xml" ContentType="application/vnd.openxmlformats-officedocument.theme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9.xml" ContentType="application/vnd.openxmlformats-officedocument.theme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10.xml" ContentType="application/vnd.openxmlformats-officedocument.theme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11.xml" ContentType="application/vnd.openxmlformats-officedocument.theme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heme/theme12.xml" ContentType="application/vnd.openxmlformats-officedocument.theme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notesSlides/notesSlide1.xml" ContentType="application/vnd.openxmlformats-officedocument.presentationml.notesSlide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notesSlides/notesSlide2.xml" ContentType="application/vnd.openxmlformats-officedocument.presentationml.notesSlide+xml"/>
  <Override PartName="/ppt/tags/tag76.xml" ContentType="application/vnd.openxmlformats-officedocument.presentationml.tags+xml"/>
  <Override PartName="/ppt/notesSlides/notesSlide3.xml" ContentType="application/vnd.openxmlformats-officedocument.presentationml.notesSlide+xml"/>
  <Override PartName="/ppt/tags/tag77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78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4"/>
    <p:sldMasterId id="2147483670" r:id="rId5"/>
    <p:sldMasterId id="2147483690" r:id="rId6"/>
    <p:sldMasterId id="2147483767" r:id="rId7"/>
    <p:sldMasterId id="2147483771" r:id="rId8"/>
    <p:sldMasterId id="2147483797" r:id="rId9"/>
    <p:sldMasterId id="2147483806" r:id="rId10"/>
    <p:sldMasterId id="2147483819" r:id="rId11"/>
    <p:sldMasterId id="2147483827" r:id="rId12"/>
    <p:sldMasterId id="2147483836" r:id="rId13"/>
    <p:sldMasterId id="2147483848" r:id="rId14"/>
  </p:sldMasterIdLst>
  <p:notesMasterIdLst>
    <p:notesMasterId r:id="rId25"/>
  </p:notesMasterIdLst>
  <p:sldIdLst>
    <p:sldId id="2147472091" r:id="rId15"/>
    <p:sldId id="333" r:id="rId16"/>
    <p:sldId id="2147472106" r:id="rId17"/>
    <p:sldId id="2147472111" r:id="rId18"/>
    <p:sldId id="2147472092" r:id="rId19"/>
    <p:sldId id="2147472108" r:id="rId20"/>
    <p:sldId id="2147472097" r:id="rId21"/>
    <p:sldId id="2147472109" r:id="rId22"/>
    <p:sldId id="2147472112" r:id="rId23"/>
    <p:sldId id="379" r:id="rId24"/>
  </p:sldIdLst>
  <p:sldSz cx="12192000" cy="6858000"/>
  <p:notesSz cx="6858000" cy="9144000"/>
  <p:custDataLst>
    <p:tags r:id="rId26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D9D9D9"/>
    <a:srgbClr val="E9F3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542" autoAdjust="0"/>
  </p:normalViewPr>
  <p:slideViewPr>
    <p:cSldViewPr snapToGrid="0">
      <p:cViewPr varScale="1">
        <p:scale>
          <a:sx n="68" d="100"/>
          <a:sy n="68" d="100"/>
        </p:scale>
        <p:origin x="2222" y="62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4.xml"/><Relationship Id="rId26" Type="http://schemas.openxmlformats.org/officeDocument/2006/relationships/tags" Target="tags/tag1.xml"/><Relationship Id="rId3" Type="http://schemas.openxmlformats.org/officeDocument/2006/relationships/customXml" Target="../customXml/item3.xml"/><Relationship Id="rId21" Type="http://schemas.openxmlformats.org/officeDocument/2006/relationships/slide" Target="slides/slide7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2.xml"/><Relationship Id="rId20" Type="http://schemas.openxmlformats.org/officeDocument/2006/relationships/slide" Target="slides/slide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viewProps" Target="viewProp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54B044-0F02-4C76-86C3-8E9C38526BC9}" type="datetimeFigureOut">
              <a:rPr lang="de-DE" smtClean="0"/>
              <a:t>04.06.2025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5E4188-230B-424F-96B3-BAEE9A52FF41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326138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err="1"/>
              <a:t>Buona</a:t>
            </a:r>
            <a:r>
              <a:rPr lang="de-DE"/>
              <a:t> </a:t>
            </a:r>
            <a:r>
              <a:rPr lang="de-DE" err="1"/>
              <a:t>sera</a:t>
            </a:r>
            <a:r>
              <a:rPr lang="de-DE"/>
              <a:t> </a:t>
            </a:r>
            <a:r>
              <a:rPr lang="de-DE" err="1"/>
              <a:t>io</a:t>
            </a:r>
            <a:r>
              <a:rPr lang="de-DE"/>
              <a:t> </a:t>
            </a:r>
            <a:r>
              <a:rPr lang="de-DE" err="1"/>
              <a:t>sono</a:t>
            </a:r>
            <a:r>
              <a:rPr lang="de-DE"/>
              <a:t> e </a:t>
            </a:r>
            <a:r>
              <a:rPr lang="de-DE" err="1"/>
              <a:t>qui</a:t>
            </a:r>
            <a:r>
              <a:rPr lang="de-DE"/>
              <a:t> </a:t>
            </a:r>
            <a:r>
              <a:rPr lang="de-DE" err="1"/>
              <a:t>con</a:t>
            </a:r>
            <a:r>
              <a:rPr lang="de-DE"/>
              <a:t> </a:t>
            </a:r>
            <a:r>
              <a:rPr lang="de-DE" err="1"/>
              <a:t>me</a:t>
            </a:r>
            <a:r>
              <a:rPr lang="de-DE"/>
              <a:t> </a:t>
            </a:r>
            <a:r>
              <a:rPr lang="de-DE" err="1"/>
              <a:t>c‘e</a:t>
            </a:r>
            <a:r>
              <a:rPr lang="de-DE"/>
              <a:t>…</a:t>
            </a:r>
          </a:p>
          <a:p>
            <a:r>
              <a:rPr lang="de-DE" err="1"/>
              <a:t>Stasera</a:t>
            </a:r>
            <a:r>
              <a:rPr lang="de-DE"/>
              <a:t> </a:t>
            </a:r>
            <a:r>
              <a:rPr lang="de-DE" err="1"/>
              <a:t>tocchiamo</a:t>
            </a:r>
            <a:r>
              <a:rPr lang="de-DE"/>
              <a:t> </a:t>
            </a:r>
            <a:r>
              <a:rPr lang="de-DE" err="1"/>
              <a:t>un</a:t>
            </a:r>
            <a:r>
              <a:rPr lang="de-DE"/>
              <a:t> </a:t>
            </a:r>
            <a:r>
              <a:rPr lang="de-DE" err="1"/>
              <a:t>tema</a:t>
            </a:r>
            <a:r>
              <a:rPr lang="de-DE"/>
              <a:t> molto </a:t>
            </a:r>
            <a:r>
              <a:rPr lang="de-DE" err="1"/>
              <a:t>sensibile</a:t>
            </a:r>
            <a:r>
              <a:rPr lang="de-DE"/>
              <a:t> per tutti: </a:t>
            </a:r>
            <a:r>
              <a:rPr lang="de-DE" err="1"/>
              <a:t>come</a:t>
            </a:r>
            <a:r>
              <a:rPr lang="de-DE"/>
              <a:t> </a:t>
            </a:r>
            <a:r>
              <a:rPr lang="de-DE" err="1"/>
              <a:t>generare</a:t>
            </a:r>
            <a:r>
              <a:rPr lang="de-DE"/>
              <a:t> </a:t>
            </a:r>
            <a:r>
              <a:rPr lang="de-DE" err="1"/>
              <a:t>reddito</a:t>
            </a:r>
            <a:r>
              <a:rPr lang="de-DE"/>
              <a:t> </a:t>
            </a:r>
            <a:r>
              <a:rPr lang="de-DE" err="1"/>
              <a:t>ora</a:t>
            </a:r>
            <a:r>
              <a:rPr lang="de-DE"/>
              <a:t>, </a:t>
            </a:r>
            <a:r>
              <a:rPr lang="de-DE" err="1"/>
              <a:t>io</a:t>
            </a:r>
            <a:r>
              <a:rPr lang="de-DE"/>
              <a:t> non </a:t>
            </a:r>
            <a:r>
              <a:rPr lang="de-DE" err="1"/>
              <a:t>sono</a:t>
            </a:r>
            <a:r>
              <a:rPr lang="de-DE"/>
              <a:t> ne </a:t>
            </a:r>
            <a:r>
              <a:rPr lang="de-DE" err="1"/>
              <a:t>draghi</a:t>
            </a:r>
            <a:r>
              <a:rPr lang="de-DE"/>
              <a:t> ne </a:t>
            </a:r>
            <a:r>
              <a:rPr lang="de-DE" err="1"/>
              <a:t>un</a:t>
            </a:r>
            <a:r>
              <a:rPr lang="de-DE"/>
              <a:t> </a:t>
            </a:r>
            <a:r>
              <a:rPr lang="de-DE" err="1"/>
              <a:t>mago</a:t>
            </a:r>
            <a:r>
              <a:rPr lang="de-DE"/>
              <a:t> </a:t>
            </a:r>
            <a:r>
              <a:rPr lang="de-DE" err="1"/>
              <a:t>sono</a:t>
            </a:r>
            <a:r>
              <a:rPr lang="de-DE"/>
              <a:t> </a:t>
            </a:r>
            <a:r>
              <a:rPr lang="de-DE" err="1"/>
              <a:t>un</a:t>
            </a:r>
            <a:r>
              <a:rPr lang="de-DE"/>
              <a:t> </a:t>
            </a:r>
            <a:r>
              <a:rPr lang="de-DE" err="1"/>
              <a:t>tecnico</a:t>
            </a:r>
            <a:r>
              <a:rPr lang="de-DE"/>
              <a:t> di </a:t>
            </a:r>
            <a:r>
              <a:rPr lang="de-DE" err="1"/>
              <a:t>basf</a:t>
            </a:r>
            <a:r>
              <a:rPr lang="de-DE"/>
              <a:t> </a:t>
            </a:r>
            <a:r>
              <a:rPr lang="de-DE" err="1"/>
              <a:t>figlio</a:t>
            </a:r>
            <a:r>
              <a:rPr lang="de-DE"/>
              <a:t> di </a:t>
            </a:r>
            <a:r>
              <a:rPr lang="de-DE" err="1"/>
              <a:t>agricoltore</a:t>
            </a:r>
            <a:r>
              <a:rPr lang="de-DE"/>
              <a:t> </a:t>
            </a:r>
            <a:r>
              <a:rPr lang="de-DE" err="1"/>
              <a:t>che</a:t>
            </a:r>
            <a:r>
              <a:rPr lang="de-DE"/>
              <a:t> </a:t>
            </a:r>
            <a:r>
              <a:rPr lang="de-DE" err="1"/>
              <a:t>negli</a:t>
            </a:r>
            <a:r>
              <a:rPr lang="de-DE"/>
              <a:t> </a:t>
            </a:r>
            <a:r>
              <a:rPr lang="de-DE" err="1"/>
              <a:t>anni</a:t>
            </a:r>
            <a:r>
              <a:rPr lang="de-DE"/>
              <a:t> ha sempre </a:t>
            </a:r>
            <a:r>
              <a:rPr lang="de-DE" err="1"/>
              <a:t>coltivato</a:t>
            </a:r>
            <a:r>
              <a:rPr lang="de-DE"/>
              <a:t> </a:t>
            </a:r>
            <a:r>
              <a:rPr lang="de-DE" err="1"/>
              <a:t>un</a:t>
            </a:r>
            <a:r>
              <a:rPr lang="de-DE"/>
              <a:t> </a:t>
            </a:r>
            <a:r>
              <a:rPr lang="de-DE" err="1"/>
              <a:t>sogno</a:t>
            </a:r>
            <a:r>
              <a:rPr lang="de-DE"/>
              <a:t>, </a:t>
            </a:r>
            <a:r>
              <a:rPr lang="de-DE" err="1"/>
              <a:t>che</a:t>
            </a:r>
            <a:r>
              <a:rPr lang="de-DE"/>
              <a:t> e‘ </a:t>
            </a:r>
            <a:r>
              <a:rPr lang="de-DE" err="1"/>
              <a:t>quello</a:t>
            </a:r>
            <a:r>
              <a:rPr lang="de-DE"/>
              <a:t> di </a:t>
            </a:r>
            <a:r>
              <a:rPr lang="de-DE" err="1"/>
              <a:t>aiutare</a:t>
            </a:r>
            <a:r>
              <a:rPr lang="de-DE"/>
              <a:t> </a:t>
            </a:r>
            <a:r>
              <a:rPr lang="de-DE" err="1"/>
              <a:t>chi</a:t>
            </a:r>
            <a:r>
              <a:rPr lang="de-DE"/>
              <a:t> </a:t>
            </a:r>
            <a:r>
              <a:rPr lang="de-DE" err="1"/>
              <a:t>come</a:t>
            </a:r>
            <a:r>
              <a:rPr lang="de-DE"/>
              <a:t> </a:t>
            </a:r>
            <a:r>
              <a:rPr lang="de-DE" err="1"/>
              <a:t>me</a:t>
            </a:r>
            <a:r>
              <a:rPr lang="de-DE"/>
              <a:t> ha </a:t>
            </a:r>
            <a:r>
              <a:rPr lang="de-DE" err="1"/>
              <a:t>passione</a:t>
            </a:r>
            <a:r>
              <a:rPr lang="de-DE"/>
              <a:t> per </a:t>
            </a:r>
            <a:r>
              <a:rPr lang="de-DE" err="1"/>
              <a:t>l‘agricoltura</a:t>
            </a:r>
            <a:r>
              <a:rPr lang="de-DE"/>
              <a:t> di </a:t>
            </a:r>
            <a:r>
              <a:rPr lang="de-DE" err="1"/>
              <a:t>vedere</a:t>
            </a:r>
            <a:r>
              <a:rPr lang="de-DE"/>
              <a:t> </a:t>
            </a:r>
            <a:r>
              <a:rPr lang="de-DE" err="1"/>
              <a:t>meglio</a:t>
            </a:r>
            <a:r>
              <a:rPr lang="de-DE"/>
              <a:t> </a:t>
            </a:r>
            <a:r>
              <a:rPr lang="de-DE" err="1"/>
              <a:t>remunerato</a:t>
            </a:r>
            <a:r>
              <a:rPr lang="de-DE"/>
              <a:t> </a:t>
            </a:r>
            <a:r>
              <a:rPr lang="de-DE" err="1"/>
              <a:t>il</a:t>
            </a:r>
            <a:r>
              <a:rPr lang="de-DE"/>
              <a:t> </a:t>
            </a:r>
            <a:r>
              <a:rPr lang="de-DE" err="1"/>
              <a:t>propio</a:t>
            </a:r>
            <a:r>
              <a:rPr lang="de-DE"/>
              <a:t> </a:t>
            </a:r>
            <a:r>
              <a:rPr lang="de-DE" err="1"/>
              <a:t>lavoro</a:t>
            </a:r>
            <a:r>
              <a:rPr lang="de-DE"/>
              <a:t> </a:t>
            </a:r>
            <a:r>
              <a:rPr lang="de-DE" err="1"/>
              <a:t>ed</a:t>
            </a:r>
            <a:r>
              <a:rPr lang="de-DE"/>
              <a:t> e‘ per </a:t>
            </a:r>
            <a:r>
              <a:rPr lang="de-DE" err="1"/>
              <a:t>questo</a:t>
            </a:r>
            <a:r>
              <a:rPr lang="de-DE"/>
              <a:t> </a:t>
            </a:r>
            <a:r>
              <a:rPr lang="de-DE" err="1"/>
              <a:t>che</a:t>
            </a:r>
            <a:r>
              <a:rPr lang="de-DE"/>
              <a:t> </a:t>
            </a:r>
            <a:r>
              <a:rPr lang="de-DE" err="1"/>
              <a:t>con</a:t>
            </a:r>
            <a:r>
              <a:rPr lang="de-DE"/>
              <a:t> MPR </a:t>
            </a:r>
            <a:r>
              <a:rPr lang="de-DE" err="1"/>
              <a:t>abbiamo</a:t>
            </a:r>
            <a:r>
              <a:rPr lang="de-DE"/>
              <a:t> dato </a:t>
            </a:r>
            <a:r>
              <a:rPr lang="de-DE" err="1"/>
              <a:t>vita</a:t>
            </a:r>
            <a:r>
              <a:rPr lang="de-DE"/>
              <a:t> ad </a:t>
            </a:r>
            <a:r>
              <a:rPr lang="de-DE" err="1"/>
              <a:t>una</a:t>
            </a:r>
            <a:r>
              <a:rPr lang="de-DE"/>
              <a:t> </a:t>
            </a:r>
            <a:r>
              <a:rPr lang="de-DE" err="1"/>
              <a:t>iniziativa</a:t>
            </a:r>
            <a:r>
              <a:rPr lang="de-DE"/>
              <a:t> </a:t>
            </a:r>
            <a:r>
              <a:rPr lang="de-DE" err="1"/>
              <a:t>concreta</a:t>
            </a:r>
            <a:r>
              <a:rPr lang="de-DE"/>
              <a:t>, </a:t>
            </a:r>
            <a:r>
              <a:rPr lang="de-DE" err="1"/>
              <a:t>tangibile</a:t>
            </a:r>
            <a:r>
              <a:rPr lang="de-DE"/>
              <a:t>, </a:t>
            </a:r>
            <a:r>
              <a:rPr lang="de-DE" err="1"/>
              <a:t>implementabile</a:t>
            </a:r>
            <a:r>
              <a:rPr lang="de-DE"/>
              <a:t> </a:t>
            </a:r>
            <a:r>
              <a:rPr lang="de-DE" err="1"/>
              <a:t>su</a:t>
            </a:r>
            <a:r>
              <a:rPr lang="de-DE"/>
              <a:t> </a:t>
            </a:r>
            <a:r>
              <a:rPr lang="de-DE" err="1"/>
              <a:t>larga</a:t>
            </a:r>
            <a:r>
              <a:rPr lang="de-DE"/>
              <a:t> </a:t>
            </a:r>
            <a:r>
              <a:rPr lang="de-DE" err="1"/>
              <a:t>scala</a:t>
            </a:r>
            <a:r>
              <a:rPr lang="de-DE"/>
              <a:t>, </a:t>
            </a:r>
            <a:r>
              <a:rPr lang="de-DE" err="1"/>
              <a:t>che</a:t>
            </a:r>
            <a:r>
              <a:rPr lang="de-DE"/>
              <a:t> </a:t>
            </a:r>
            <a:r>
              <a:rPr lang="de-DE" err="1"/>
              <a:t>attraverso</a:t>
            </a:r>
            <a:r>
              <a:rPr lang="de-DE"/>
              <a:t> la </a:t>
            </a:r>
            <a:r>
              <a:rPr lang="de-DE" err="1"/>
              <a:t>sostenibilità</a:t>
            </a:r>
            <a:r>
              <a:rPr lang="de-DE"/>
              <a:t> ambientale </a:t>
            </a:r>
            <a:r>
              <a:rPr lang="de-DE" err="1"/>
              <a:t>vuole</a:t>
            </a:r>
            <a:r>
              <a:rPr lang="de-DE"/>
              <a:t> </a:t>
            </a:r>
            <a:r>
              <a:rPr lang="de-DE" err="1"/>
              <a:t>generare</a:t>
            </a:r>
            <a:r>
              <a:rPr lang="de-DE"/>
              <a:t> </a:t>
            </a:r>
            <a:r>
              <a:rPr lang="de-DE" err="1"/>
              <a:t>reddito</a:t>
            </a:r>
            <a:r>
              <a:rPr lang="de-DE"/>
              <a:t> per </a:t>
            </a:r>
            <a:r>
              <a:rPr lang="de-DE" err="1"/>
              <a:t>l‘agricoltore</a:t>
            </a:r>
            <a:r>
              <a:rPr lang="de-DE"/>
              <a:t> </a:t>
            </a:r>
            <a:r>
              <a:rPr lang="de-DE" err="1"/>
              <a:t>come</a:t>
            </a:r>
            <a:r>
              <a:rPr lang="de-DE"/>
              <a:t> ? </a:t>
            </a:r>
            <a:r>
              <a:rPr lang="de-DE" err="1"/>
              <a:t>Vediamolo</a:t>
            </a:r>
            <a:r>
              <a:rPr lang="de-DE"/>
              <a:t> </a:t>
            </a:r>
            <a:r>
              <a:rPr lang="de-DE" err="1"/>
              <a:t>insieme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F7B9E9-6F9D-4999-8E35-8BAD09A8460E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15492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latin typeface="Arial"/>
                <a:cs typeface="Arial"/>
              </a:rPr>
              <a:t>Sostenibilità</a:t>
            </a:r>
            <a:r>
              <a:rPr lang="en-US" dirty="0">
                <a:latin typeface="Arial"/>
                <a:cs typeface="Arial"/>
              </a:rPr>
              <a:t> per </a:t>
            </a:r>
            <a:r>
              <a:rPr lang="en-US" dirty="0" err="1">
                <a:latin typeface="Arial"/>
                <a:cs typeface="Arial"/>
              </a:rPr>
              <a:t>noi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significa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azioni</a:t>
            </a:r>
            <a:r>
              <a:rPr lang="en-US" dirty="0">
                <a:latin typeface="Arial"/>
                <a:cs typeface="Arial"/>
              </a:rPr>
              <a:t> concrete per </a:t>
            </a:r>
            <a:r>
              <a:rPr lang="en-US" dirty="0" err="1">
                <a:latin typeface="Arial"/>
                <a:cs typeface="Arial"/>
              </a:rPr>
              <a:t>creare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valore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condiviso</a:t>
            </a:r>
            <a:r>
              <a:rPr lang="en-US" dirty="0">
                <a:latin typeface="Arial"/>
                <a:cs typeface="Arial"/>
              </a:rPr>
              <a:t> (</a:t>
            </a:r>
            <a:r>
              <a:rPr lang="en-US" dirty="0" err="1">
                <a:latin typeface="Arial"/>
                <a:cs typeface="Arial"/>
              </a:rPr>
              <a:t>valore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cioe</a:t>
            </a:r>
            <a:r>
              <a:rPr lang="en-US" dirty="0">
                <a:latin typeface="Arial"/>
                <a:cs typeface="Arial"/>
              </a:rPr>
              <a:t>’ per tutti </a:t>
            </a:r>
            <a:r>
              <a:rPr lang="en-US" dirty="0" err="1">
                <a:latin typeface="Arial"/>
                <a:cs typeface="Arial"/>
              </a:rPr>
              <a:t>gli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attori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della</a:t>
            </a:r>
            <a:r>
              <a:rPr lang="en-US" dirty="0">
                <a:latin typeface="Arial"/>
                <a:cs typeface="Arial"/>
              </a:rPr>
              <a:t> catena di </a:t>
            </a:r>
            <a:r>
              <a:rPr lang="en-US" dirty="0" err="1">
                <a:latin typeface="Arial"/>
                <a:cs typeface="Arial"/>
              </a:rPr>
              <a:t>approvigianamento</a:t>
            </a:r>
            <a:r>
              <a:rPr lang="en-US" dirty="0">
                <a:latin typeface="Arial"/>
                <a:cs typeface="Arial"/>
              </a:rPr>
              <a:t>) per </a:t>
            </a:r>
            <a:r>
              <a:rPr lang="en-US" dirty="0" err="1">
                <a:latin typeface="Arial"/>
                <a:cs typeface="Arial"/>
              </a:rPr>
              <a:t>contribuire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efficacemente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alla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soddisfazione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dei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bisogni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della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società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FF7B9E9-6F9D-4999-8E35-8BAD09A8460E}" type="slidenum">
              <a:rPr lang="de-DE" smtClean="0"/>
              <a:pPr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907071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0E4DB6-8660-036F-B886-7E81324979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4F4DB994-6BA9-9204-606A-29EA88D6A6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0B98724F-6B7F-55EE-D457-CCF078F13D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600" dirty="0" err="1"/>
              <a:t>agricoltori</a:t>
            </a:r>
            <a:r>
              <a:rPr lang="en-US" sz="1600" dirty="0"/>
              <a:t> il </a:t>
            </a:r>
            <a:r>
              <a:rPr lang="en-US" sz="1600" dirty="0" err="1"/>
              <a:t>bilanciamento</a:t>
            </a:r>
            <a:r>
              <a:rPr lang="en-US" sz="1600" dirty="0"/>
              <a:t> e’ MOLTO COMPLICATO  </a:t>
            </a:r>
            <a:r>
              <a:rPr lang="en-US" sz="1600" dirty="0" err="1"/>
              <a:t>Infatti</a:t>
            </a:r>
            <a:r>
              <a:rPr lang="en-US" sz="1600" dirty="0"/>
              <a:t> la </a:t>
            </a:r>
            <a:r>
              <a:rPr lang="en-US" sz="1600" dirty="0" err="1"/>
              <a:t>tecnica</a:t>
            </a:r>
            <a:r>
              <a:rPr lang="en-US" sz="1600" dirty="0"/>
              <a:t> </a:t>
            </a:r>
            <a:r>
              <a:rPr lang="en-US" sz="1600" dirty="0" err="1"/>
              <a:t>agronomica</a:t>
            </a:r>
            <a:r>
              <a:rPr lang="en-US" sz="1600" dirty="0"/>
              <a:t> </a:t>
            </a:r>
            <a:r>
              <a:rPr lang="en-US" sz="1600" dirty="0" err="1"/>
              <a:t>richiede</a:t>
            </a:r>
            <a:r>
              <a:rPr lang="en-US" sz="1600" dirty="0"/>
              <a:t> </a:t>
            </a:r>
            <a:r>
              <a:rPr lang="en-US" sz="1600" dirty="0" err="1"/>
              <a:t>imput</a:t>
            </a:r>
            <a:r>
              <a:rPr lang="en-US" sz="1600" dirty="0"/>
              <a:t> </a:t>
            </a:r>
            <a:r>
              <a:rPr lang="en-US" sz="1600" dirty="0" err="1"/>
              <a:t>nutrizionali</a:t>
            </a:r>
            <a:r>
              <a:rPr lang="en-US" sz="1600" dirty="0"/>
              <a:t> </a:t>
            </a:r>
            <a:r>
              <a:rPr lang="en-US" sz="1600" dirty="0" err="1"/>
              <a:t>che</a:t>
            </a:r>
            <a:r>
              <a:rPr lang="en-US" sz="1600" dirty="0"/>
              <a:t> </a:t>
            </a:r>
            <a:r>
              <a:rPr lang="en-US" sz="1600" dirty="0" err="1"/>
              <a:t>sono</a:t>
            </a:r>
            <a:r>
              <a:rPr lang="en-US" sz="1600" dirty="0"/>
              <a:t> </a:t>
            </a:r>
            <a:r>
              <a:rPr lang="en-US" sz="1600" dirty="0" err="1"/>
              <a:t>fondamentali</a:t>
            </a:r>
            <a:r>
              <a:rPr lang="en-US" sz="1600" dirty="0"/>
              <a:t> per la </a:t>
            </a:r>
            <a:r>
              <a:rPr lang="en-US" sz="1600" dirty="0" err="1"/>
              <a:t>sostenibilità</a:t>
            </a:r>
            <a:r>
              <a:rPr lang="en-US" sz="1600" dirty="0"/>
              <a:t> </a:t>
            </a:r>
            <a:r>
              <a:rPr lang="en-US" sz="1600" dirty="0" err="1"/>
              <a:t>economica</a:t>
            </a:r>
            <a:r>
              <a:rPr lang="en-US" sz="1600" dirty="0"/>
              <a:t> ma </a:t>
            </a:r>
            <a:r>
              <a:rPr lang="en-US" sz="1600" dirty="0" err="1"/>
              <a:t>impattano</a:t>
            </a:r>
            <a:r>
              <a:rPr lang="en-US" sz="1600" dirty="0"/>
              <a:t> molto </a:t>
            </a:r>
            <a:r>
              <a:rPr lang="en-US" sz="1600" dirty="0" err="1"/>
              <a:t>negativamente</a:t>
            </a:r>
            <a:r>
              <a:rPr lang="en-US" sz="1600" dirty="0"/>
              <a:t> </a:t>
            </a:r>
            <a:r>
              <a:rPr lang="en-US" sz="1600" dirty="0" err="1"/>
              <a:t>su</a:t>
            </a:r>
            <a:r>
              <a:rPr lang="en-US" sz="1600" dirty="0"/>
              <a:t> </a:t>
            </a:r>
            <a:r>
              <a:rPr lang="en-US" sz="1600" dirty="0" err="1"/>
              <a:t>quella</a:t>
            </a:r>
            <a:r>
              <a:rPr lang="en-US" sz="1600" dirty="0"/>
              <a:t> ambientale. Con </a:t>
            </a:r>
            <a:r>
              <a:rPr lang="en-US" sz="1600" dirty="0" err="1"/>
              <a:t>minore</a:t>
            </a:r>
            <a:r>
              <a:rPr lang="en-US" sz="1600" dirty="0"/>
              <a:t> </a:t>
            </a:r>
            <a:r>
              <a:rPr lang="en-US" sz="1600" dirty="0" err="1"/>
              <a:t>instensità</a:t>
            </a:r>
            <a:r>
              <a:rPr lang="en-US" sz="1600" dirty="0"/>
              <a:t> ma </a:t>
            </a:r>
            <a:r>
              <a:rPr lang="en-US" sz="1600" dirty="0" err="1"/>
              <a:t>anche</a:t>
            </a:r>
            <a:r>
              <a:rPr lang="en-US" sz="1600" dirty="0"/>
              <a:t> seme e Difesa </a:t>
            </a:r>
            <a:r>
              <a:rPr lang="en-US" sz="1600" dirty="0" err="1"/>
              <a:t>che</a:t>
            </a:r>
            <a:r>
              <a:rPr lang="en-US" sz="1600" dirty="0"/>
              <a:t> </a:t>
            </a:r>
            <a:r>
              <a:rPr lang="en-US" sz="1600" dirty="0" err="1"/>
              <a:t>impattano</a:t>
            </a:r>
            <a:r>
              <a:rPr lang="en-US" sz="1600" dirty="0"/>
              <a:t> molto </a:t>
            </a:r>
            <a:r>
              <a:rPr lang="en-US" sz="1600" dirty="0" err="1"/>
              <a:t>sulla</a:t>
            </a:r>
            <a:r>
              <a:rPr lang="en-US" sz="1600" dirty="0"/>
              <a:t> </a:t>
            </a:r>
            <a:r>
              <a:rPr lang="en-US" sz="1600" dirty="0" err="1"/>
              <a:t>produzione</a:t>
            </a:r>
            <a:r>
              <a:rPr lang="en-US" sz="1600" dirty="0"/>
              <a:t> </a:t>
            </a:r>
            <a:r>
              <a:rPr lang="en-US" sz="1600" dirty="0" err="1"/>
              <a:t>quindi</a:t>
            </a:r>
            <a:r>
              <a:rPr lang="en-US" sz="1600" dirty="0"/>
              <a:t> </a:t>
            </a:r>
            <a:r>
              <a:rPr lang="en-US" sz="1600" dirty="0" err="1"/>
              <a:t>dul</a:t>
            </a:r>
            <a:r>
              <a:rPr lang="en-US" sz="1600" dirty="0"/>
              <a:t> </a:t>
            </a:r>
            <a:r>
              <a:rPr lang="en-US" sz="1600" dirty="0" err="1"/>
              <a:t>fatturato</a:t>
            </a:r>
            <a:r>
              <a:rPr lang="en-US" sz="1600" dirty="0"/>
              <a:t>, </a:t>
            </a:r>
            <a:r>
              <a:rPr lang="en-US" sz="1600" dirty="0" err="1"/>
              <a:t>hanno</a:t>
            </a:r>
            <a:r>
              <a:rPr lang="en-US" sz="1600" dirty="0"/>
              <a:t> un </a:t>
            </a:r>
            <a:r>
              <a:rPr lang="en-US" sz="1600" dirty="0" err="1"/>
              <a:t>impatto</a:t>
            </a:r>
            <a:r>
              <a:rPr lang="en-US" sz="1600" dirty="0"/>
              <a:t> </a:t>
            </a:r>
            <a:r>
              <a:rPr lang="en-US" sz="1600" dirty="0" err="1"/>
              <a:t>sull’ambiente</a:t>
            </a:r>
            <a:r>
              <a:rPr lang="en-US" sz="1600" dirty="0"/>
              <a:t> . </a:t>
            </a:r>
            <a:r>
              <a:rPr lang="en-US" sz="1600" dirty="0" err="1"/>
              <a:t>Servono</a:t>
            </a:r>
            <a:r>
              <a:rPr lang="en-US" sz="1600" dirty="0"/>
              <a:t> </a:t>
            </a:r>
            <a:r>
              <a:rPr lang="en-US" sz="1600" dirty="0" err="1"/>
              <a:t>dunque</a:t>
            </a:r>
            <a:r>
              <a:rPr lang="en-US" sz="1600" dirty="0"/>
              <a:t> </a:t>
            </a:r>
            <a:r>
              <a:rPr lang="en-US" sz="1600" dirty="0" err="1"/>
              <a:t>alcuni</a:t>
            </a:r>
            <a:r>
              <a:rPr lang="en-US" sz="1600" dirty="0"/>
              <a:t> </a:t>
            </a:r>
            <a:r>
              <a:rPr lang="en-US" sz="1600" dirty="0" err="1"/>
              <a:t>ingredianti</a:t>
            </a:r>
            <a:r>
              <a:rPr lang="en-US" sz="1600" dirty="0"/>
              <a:t> per </a:t>
            </a:r>
            <a:r>
              <a:rPr lang="en-US" sz="1600" dirty="0" err="1"/>
              <a:t>gestire</a:t>
            </a:r>
            <a:r>
              <a:rPr lang="en-US" sz="1600" dirty="0"/>
              <a:t> la </a:t>
            </a:r>
            <a:r>
              <a:rPr lang="en-US" sz="1600" dirty="0" err="1"/>
              <a:t>sfida</a:t>
            </a:r>
            <a:r>
              <a:rPr lang="en-US" sz="1600" dirty="0"/>
              <a:t> </a:t>
            </a:r>
            <a:r>
              <a:rPr lang="en-US" sz="1600" dirty="0" err="1"/>
              <a:t>che</a:t>
            </a:r>
            <a:r>
              <a:rPr lang="en-US" sz="1600" dirty="0"/>
              <a:t> </a:t>
            </a:r>
            <a:r>
              <a:rPr lang="en-US" sz="1600" dirty="0" err="1"/>
              <a:t>sono</a:t>
            </a:r>
            <a:r>
              <a:rPr lang="en-US" sz="1600" dirty="0"/>
              <a:t> TECNOLOGIA e COMPETENZA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F8FF5B4-2D91-7EF2-0ABD-F3E53700E3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F7B9E9-6F9D-4999-8E35-8BAD09A8460E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AA37676-3214-E8D3-3DFD-A837D72CC9C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09728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D15DBB-F751-F5AF-6D81-2631FFAE53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CB77EAA3-830C-9FC4-47C1-5E7C65F1C5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CDB975E9-36C9-9C33-722C-18B47FC3CC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/>
              <a:t>Il </a:t>
            </a:r>
            <a:r>
              <a:rPr lang="de-DE" err="1"/>
              <a:t>ruolo</a:t>
            </a:r>
            <a:r>
              <a:rPr lang="de-DE"/>
              <a:t> del </a:t>
            </a:r>
            <a:r>
              <a:rPr lang="de-DE" err="1"/>
              <a:t>fornitore</a:t>
            </a:r>
            <a:r>
              <a:rPr lang="de-DE"/>
              <a:t> </a:t>
            </a:r>
            <a:r>
              <a:rPr lang="de-DE" err="1"/>
              <a:t>lo</a:t>
            </a:r>
            <a:r>
              <a:rPr lang="de-DE"/>
              <a:t> </a:t>
            </a:r>
            <a:r>
              <a:rPr lang="de-DE" err="1"/>
              <a:t>inquadro</a:t>
            </a:r>
            <a:r>
              <a:rPr lang="de-DE"/>
              <a:t> in </a:t>
            </a:r>
            <a:r>
              <a:rPr lang="de-DE" err="1"/>
              <a:t>cio</a:t>
            </a:r>
            <a:r>
              <a:rPr lang="de-DE"/>
              <a:t>‘ </a:t>
            </a:r>
            <a:r>
              <a:rPr lang="de-DE" err="1"/>
              <a:t>che</a:t>
            </a:r>
            <a:r>
              <a:rPr lang="de-DE"/>
              <a:t> </a:t>
            </a:r>
            <a:r>
              <a:rPr lang="de-DE" err="1"/>
              <a:t>possiamo</a:t>
            </a:r>
            <a:r>
              <a:rPr lang="de-DE"/>
              <a:t> </a:t>
            </a:r>
            <a:r>
              <a:rPr lang="de-DE" err="1"/>
              <a:t>fare</a:t>
            </a:r>
            <a:r>
              <a:rPr lang="de-DE"/>
              <a:t> </a:t>
            </a:r>
            <a:r>
              <a:rPr lang="de-DE" err="1"/>
              <a:t>noi</a:t>
            </a:r>
            <a:r>
              <a:rPr lang="de-DE"/>
              <a:t> </a:t>
            </a:r>
            <a:r>
              <a:rPr lang="de-DE" err="1"/>
              <a:t>come</a:t>
            </a:r>
            <a:r>
              <a:rPr lang="de-DE"/>
              <a:t> BASF . </a:t>
            </a:r>
            <a:r>
              <a:rPr lang="de-DE" err="1"/>
              <a:t>Ovvero</a:t>
            </a:r>
            <a:r>
              <a:rPr lang="de-DE"/>
              <a:t> </a:t>
            </a:r>
            <a:r>
              <a:rPr lang="de-DE" err="1"/>
              <a:t>fornire</a:t>
            </a:r>
            <a:r>
              <a:rPr lang="de-DE"/>
              <a:t> INNOVAZIONE e TECNOLOGIA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/>
              <a:t>Per i </a:t>
            </a:r>
            <a:r>
              <a:rPr lang="de-DE" err="1"/>
              <a:t>concimi</a:t>
            </a:r>
            <a:r>
              <a:rPr lang="de-DE"/>
              <a:t> (</a:t>
            </a:r>
            <a:r>
              <a:rPr lang="de-DE" err="1"/>
              <a:t>determinanti</a:t>
            </a:r>
            <a:r>
              <a:rPr lang="de-DE"/>
              <a:t> per la </a:t>
            </a:r>
            <a:r>
              <a:rPr lang="de-DE" err="1"/>
              <a:t>valorizzazione</a:t>
            </a:r>
            <a:r>
              <a:rPr lang="de-DE"/>
              <a:t> ambientale) </a:t>
            </a:r>
            <a:r>
              <a:rPr lang="de-DE" err="1"/>
              <a:t>forniamo</a:t>
            </a:r>
            <a:r>
              <a:rPr lang="de-DE"/>
              <a:t> </a:t>
            </a:r>
            <a:r>
              <a:rPr lang="de-DE" err="1"/>
              <a:t>gli</a:t>
            </a:r>
            <a:r>
              <a:rPr lang="de-DE"/>
              <a:t> </a:t>
            </a:r>
            <a:r>
              <a:rPr lang="de-DE" err="1"/>
              <a:t>inibitori</a:t>
            </a:r>
            <a:r>
              <a:rPr lang="de-DE"/>
              <a:t> di </a:t>
            </a:r>
            <a:r>
              <a:rPr lang="de-DE" err="1"/>
              <a:t>ultima</a:t>
            </a:r>
            <a:r>
              <a:rPr lang="de-DE"/>
              <a:t> </a:t>
            </a:r>
            <a:r>
              <a:rPr lang="de-DE" err="1"/>
              <a:t>generazione</a:t>
            </a:r>
            <a:r>
              <a:rPr lang="de-DE"/>
              <a:t> (CHE SI TROVANO IN DIVERSI CONCIMI)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/>
              <a:t>Per </a:t>
            </a:r>
            <a:r>
              <a:rPr lang="de-DE" err="1"/>
              <a:t>forniamo</a:t>
            </a:r>
            <a:r>
              <a:rPr lang="de-DE"/>
              <a:t> ai </a:t>
            </a:r>
            <a:r>
              <a:rPr lang="de-DE" err="1"/>
              <a:t>sementieri</a:t>
            </a:r>
            <a:r>
              <a:rPr lang="de-DE"/>
              <a:t> la </a:t>
            </a:r>
            <a:r>
              <a:rPr lang="de-DE" err="1"/>
              <a:t>concia</a:t>
            </a:r>
            <a:r>
              <a:rPr lang="de-DE"/>
              <a:t> di </a:t>
            </a:r>
            <a:r>
              <a:rPr lang="de-DE" err="1"/>
              <a:t>lunga</a:t>
            </a:r>
            <a:r>
              <a:rPr lang="de-DE"/>
              <a:t> </a:t>
            </a:r>
            <a:r>
              <a:rPr lang="de-DE" err="1"/>
              <a:t>durata</a:t>
            </a:r>
            <a:r>
              <a:rPr lang="de-DE"/>
              <a:t> </a:t>
            </a:r>
            <a:r>
              <a:rPr lang="de-DE" err="1"/>
              <a:t>ovvero</a:t>
            </a:r>
            <a:r>
              <a:rPr lang="de-DE"/>
              <a:t> </a:t>
            </a:r>
            <a:r>
              <a:rPr lang="de-DE" err="1"/>
              <a:t>il</a:t>
            </a:r>
            <a:r>
              <a:rPr lang="de-DE"/>
              <a:t> SYSTIVA  e </a:t>
            </a:r>
            <a:r>
              <a:rPr lang="de-DE" err="1"/>
              <a:t>fungicidi</a:t>
            </a:r>
            <a:r>
              <a:rPr lang="de-DE"/>
              <a:t> </a:t>
            </a:r>
            <a:r>
              <a:rPr lang="de-DE" err="1"/>
              <a:t>fogliari</a:t>
            </a:r>
            <a:r>
              <a:rPr lang="de-DE"/>
              <a:t> </a:t>
            </a:r>
            <a:r>
              <a:rPr lang="de-DE" err="1"/>
              <a:t>innovativi</a:t>
            </a:r>
            <a:endParaRPr lang="de-DE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/>
              <a:t>Ed </a:t>
            </a:r>
            <a:r>
              <a:rPr lang="de-DE" err="1"/>
              <a:t>infine</a:t>
            </a:r>
            <a:r>
              <a:rPr lang="de-DE"/>
              <a:t> </a:t>
            </a:r>
            <a:r>
              <a:rPr lang="de-DE" err="1"/>
              <a:t>forniamo</a:t>
            </a:r>
            <a:r>
              <a:rPr lang="de-DE"/>
              <a:t> i SERVIZI e STRUMENTI DIGITALI </a:t>
            </a:r>
            <a:r>
              <a:rPr lang="de-DE" err="1"/>
              <a:t>altamente</a:t>
            </a:r>
            <a:r>
              <a:rPr lang="de-DE"/>
              <a:t> </a:t>
            </a:r>
            <a:r>
              <a:rPr lang="de-DE" err="1"/>
              <a:t>impattanti</a:t>
            </a:r>
            <a:r>
              <a:rPr lang="de-DE"/>
              <a:t> </a:t>
            </a:r>
            <a:r>
              <a:rPr lang="de-DE" err="1"/>
              <a:t>sulla</a:t>
            </a:r>
            <a:r>
              <a:rPr lang="de-DE"/>
              <a:t> </a:t>
            </a:r>
            <a:r>
              <a:rPr lang="de-DE" err="1"/>
              <a:t>sostenibilità</a:t>
            </a:r>
            <a:r>
              <a:rPr lang="de-DE"/>
              <a:t> e </a:t>
            </a:r>
            <a:r>
              <a:rPr lang="de-DE" err="1"/>
              <a:t>che</a:t>
            </a:r>
            <a:r>
              <a:rPr lang="de-DE"/>
              <a:t> </a:t>
            </a:r>
            <a:r>
              <a:rPr lang="de-DE" err="1"/>
              <a:t>essendo</a:t>
            </a:r>
            <a:r>
              <a:rPr lang="de-DE"/>
              <a:t> la </a:t>
            </a:r>
            <a:r>
              <a:rPr lang="de-DE" err="1"/>
              <a:t>base</a:t>
            </a:r>
            <a:r>
              <a:rPr lang="de-DE"/>
              <a:t> die </a:t>
            </a:r>
            <a:r>
              <a:rPr lang="de-DE" err="1"/>
              <a:t>servizi</a:t>
            </a:r>
            <a:r>
              <a:rPr lang="de-DE"/>
              <a:t> </a:t>
            </a:r>
            <a:r>
              <a:rPr lang="de-DE" err="1"/>
              <a:t>che</a:t>
            </a:r>
            <a:r>
              <a:rPr lang="de-DE"/>
              <a:t> vi </a:t>
            </a:r>
            <a:r>
              <a:rPr lang="de-DE" err="1"/>
              <a:t>eroga</a:t>
            </a:r>
            <a:r>
              <a:rPr lang="de-DE"/>
              <a:t> MPR </a:t>
            </a:r>
            <a:r>
              <a:rPr lang="de-DE" err="1"/>
              <a:t>brevemente</a:t>
            </a:r>
            <a:r>
              <a:rPr lang="de-DE"/>
              <a:t> vi </a:t>
            </a:r>
            <a:r>
              <a:rPr lang="de-DE" err="1"/>
              <a:t>raccontiamo</a:t>
            </a:r>
            <a:r>
              <a:rPr lang="de-DE"/>
              <a:t>. Per </a:t>
            </a:r>
            <a:r>
              <a:rPr lang="de-DE" err="1"/>
              <a:t>farlo</a:t>
            </a:r>
            <a:r>
              <a:rPr lang="de-DE"/>
              <a:t> </a:t>
            </a:r>
            <a:r>
              <a:rPr lang="de-DE" err="1"/>
              <a:t>pero</a:t>
            </a:r>
            <a:r>
              <a:rPr lang="de-DE"/>
              <a:t>‘ vi </a:t>
            </a:r>
            <a:r>
              <a:rPr lang="de-DE" err="1"/>
              <a:t>introduco</a:t>
            </a:r>
            <a:r>
              <a:rPr lang="de-DE"/>
              <a:t> </a:t>
            </a:r>
            <a:r>
              <a:rPr lang="de-DE" err="1"/>
              <a:t>raffaele</a:t>
            </a:r>
            <a:r>
              <a:rPr lang="de-DE"/>
              <a:t> </a:t>
            </a:r>
            <a:r>
              <a:rPr lang="de-DE" err="1"/>
              <a:t>che</a:t>
            </a:r>
            <a:r>
              <a:rPr lang="de-DE"/>
              <a:t> da bravo </a:t>
            </a:r>
            <a:r>
              <a:rPr lang="de-DE" err="1"/>
              <a:t>nativo</a:t>
            </a:r>
            <a:r>
              <a:rPr lang="de-DE"/>
              <a:t> digitale vi </a:t>
            </a:r>
            <a:r>
              <a:rPr lang="de-DE" err="1"/>
              <a:t>racconta</a:t>
            </a:r>
            <a:r>
              <a:rPr lang="de-DE"/>
              <a:t> la </a:t>
            </a:r>
            <a:r>
              <a:rPr lang="de-DE" err="1"/>
              <a:t>strumento</a:t>
            </a:r>
            <a:r>
              <a:rPr lang="de-DE"/>
              <a:t> di </a:t>
            </a:r>
            <a:r>
              <a:rPr lang="de-DE" err="1"/>
              <a:t>tracciabilità</a:t>
            </a:r>
            <a:r>
              <a:rPr lang="de-DE"/>
              <a:t> e </a:t>
            </a:r>
            <a:r>
              <a:rPr lang="de-DE" err="1"/>
              <a:t>supporto</a:t>
            </a:r>
            <a:r>
              <a:rPr lang="de-DE"/>
              <a:t> alla </a:t>
            </a:r>
            <a:r>
              <a:rPr lang="de-DE" err="1"/>
              <a:t>decisione</a:t>
            </a:r>
            <a:r>
              <a:rPr lang="de-DE"/>
              <a:t> AGRIGENIUS GRANO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5E57737-A231-C570-479F-E695B4262E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F7B9E9-6F9D-4999-8E35-8BAD09A8460E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itchFamily="34" charset="0"/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7FFCD4F-565B-299C-7C63-ABC526C7D4F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11002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Le catene di </a:t>
            </a:r>
            <a:r>
              <a:rPr lang="it-IT" dirty="0" err="1"/>
              <a:t>approvigionamento</a:t>
            </a:r>
            <a:r>
              <a:rPr lang="it-IT" dirty="0"/>
              <a:t> considerano solo aspetti QUALITATIVI (giustamente </a:t>
            </a:r>
            <a:r>
              <a:rPr lang="it-IT" dirty="0" err="1"/>
              <a:t>perche</a:t>
            </a:r>
            <a:r>
              <a:rPr lang="it-IT" dirty="0"/>
              <a:t>’ il consumatore vuole un buon prodotto). Ma ci sono nuove richieste del consumatore che l’industria ha iniziato a considerare OVVERO PRODOTTI CHE ABBIAMO RIDOTTO IMPATTO sul clima e che non incidano sulla fertilità. Qui lanciamo 2 messaggi: il 1° per gli STOCCATORI cominciate a considerare produzioni ambientalmente  orientate il 2° per MOLINI ed INDUSTRIA: Non usate i dati ambientali solo per i bilanci ESG ma anche per valorizzare il nostro prodotto ITALIANO 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5E4188-230B-424F-96B3-BAEE9A52FF41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082774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4DE131-65A4-E7DC-27BC-5275E24192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35363E32-80B5-9D14-F5FC-6BC6EA4117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318DF802-1FD5-3D2D-E0E5-BF188AA38A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Ecco allora  il modello che proponiamo in BASF per arrivare a produrre qualità </a:t>
            </a:r>
            <a:r>
              <a:rPr lang="it-IT" dirty="0" err="1"/>
              <a:t>alvegografica</a:t>
            </a:r>
            <a:r>
              <a:rPr lang="it-IT" dirty="0"/>
              <a:t> e ambientale. Come </a:t>
            </a:r>
          </a:p>
          <a:p>
            <a:r>
              <a:rPr lang="it-IT" dirty="0"/>
              <a:t>1. Impostare  protocolli di produzione adeguati 2) le reti di agricoltori (digitali), 3) I dati per le analisi ambientali su </a:t>
            </a:r>
            <a:r>
              <a:rPr lang="it-IT" dirty="0" err="1"/>
              <a:t>cio’</a:t>
            </a:r>
            <a:r>
              <a:rPr lang="it-IT" dirty="0"/>
              <a:t> che viene fatto in campo</a:t>
            </a:r>
          </a:p>
          <a:p>
            <a:endParaRPr lang="it-IT" dirty="0"/>
          </a:p>
          <a:p>
            <a:r>
              <a:rPr lang="it-IT" dirty="0"/>
              <a:t>1.Partendo da piccoli adattamenti dei protocolli di produzioni </a:t>
            </a:r>
            <a:r>
              <a:rPr lang="it-IT" dirty="0" err="1"/>
              <a:t>gia’</a:t>
            </a:r>
            <a:r>
              <a:rPr lang="it-IT" dirty="0"/>
              <a:t> esistenti e già collaudati che prevedono concimi INIBITI per ridurre gli impatti dei concimi, seme e concia di qualità per razionalizzare </a:t>
            </a:r>
            <a:r>
              <a:rPr lang="it-IT" dirty="0" err="1"/>
              <a:t>trattementi</a:t>
            </a:r>
            <a:r>
              <a:rPr lang="it-IT" dirty="0"/>
              <a:t> fungicidi e applicazioni secondo i modelli DSS</a:t>
            </a:r>
          </a:p>
          <a:p>
            <a:r>
              <a:rPr lang="it-IT" dirty="0"/>
              <a:t>2 Creare reti digitali di agricoltori ovvero reti di fornitori che supportati dai Tecnici possono produrre masse di prodotto omogenee certificabili per lotto </a:t>
            </a:r>
          </a:p>
          <a:p>
            <a:r>
              <a:rPr lang="it-IT" dirty="0"/>
              <a:t>3. Permettere agli stoccatori di raccogliere i dati di campo per le analisi ambientali  fondamentali per i bilanci ESG ma altrettanto importanti per potere comunicare in concreto e con dati alla mano i risultati dei report 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B0D3278-3D0A-4F34-5207-70FB2A0084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5E4188-230B-424F-96B3-BAEE9A52FF41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234171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6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de-DE" dirty="0"/>
              <a:t>Pero‘ </a:t>
            </a:r>
            <a:r>
              <a:rPr lang="de-DE" dirty="0" err="1"/>
              <a:t>bisogna</a:t>
            </a:r>
            <a:r>
              <a:rPr lang="de-DE" dirty="0"/>
              <a:t> </a:t>
            </a:r>
            <a:r>
              <a:rPr lang="de-DE" dirty="0" err="1"/>
              <a:t>partire</a:t>
            </a:r>
            <a:r>
              <a:rPr lang="de-DE" dirty="0"/>
              <a:t> </a:t>
            </a:r>
            <a:r>
              <a:rPr lang="de-DE" dirty="0" err="1"/>
              <a:t>dal</a:t>
            </a:r>
            <a:r>
              <a:rPr lang="de-DE" dirty="0"/>
              <a:t> CAMPO </a:t>
            </a:r>
          </a:p>
          <a:p>
            <a:r>
              <a:rPr lang="de-DE" b="1" i="1" dirty="0"/>
              <a:t>Dal </a:t>
            </a:r>
            <a:r>
              <a:rPr lang="de-DE" b="1" i="1" dirty="0" err="1"/>
              <a:t>protocollo</a:t>
            </a:r>
            <a:r>
              <a:rPr lang="de-DE" b="1" i="1" dirty="0"/>
              <a:t> di </a:t>
            </a:r>
            <a:r>
              <a:rPr lang="de-DE" b="1" i="1" dirty="0" err="1"/>
              <a:t>produzione</a:t>
            </a:r>
            <a:r>
              <a:rPr lang="de-DE" b="1" i="1" dirty="0"/>
              <a:t> </a:t>
            </a:r>
            <a:r>
              <a:rPr lang="de-DE" dirty="0" err="1"/>
              <a:t>che</a:t>
            </a:r>
            <a:r>
              <a:rPr lang="de-DE" dirty="0"/>
              <a:t> ESISTE GIA‘ IN MPR  E SI BASA SU LG de DPI  </a:t>
            </a:r>
            <a:r>
              <a:rPr lang="de-DE" dirty="0" err="1"/>
              <a:t>con</a:t>
            </a:r>
            <a:r>
              <a:rPr lang="de-DE" dirty="0"/>
              <a:t> </a:t>
            </a:r>
            <a:r>
              <a:rPr lang="de-DE" dirty="0" err="1"/>
              <a:t>qualche</a:t>
            </a:r>
            <a:r>
              <a:rPr lang="de-DE" dirty="0"/>
              <a:t> piccola </a:t>
            </a:r>
            <a:r>
              <a:rPr lang="de-DE" dirty="0" err="1"/>
              <a:t>integrazione</a:t>
            </a:r>
            <a:r>
              <a:rPr lang="de-DE" dirty="0"/>
              <a:t> (</a:t>
            </a:r>
            <a:r>
              <a:rPr lang="de-DE" dirty="0" err="1"/>
              <a:t>quindi</a:t>
            </a:r>
            <a:r>
              <a:rPr lang="de-DE" dirty="0"/>
              <a:t> </a:t>
            </a:r>
            <a:r>
              <a:rPr lang="de-DE" dirty="0" err="1"/>
              <a:t>chi</a:t>
            </a:r>
            <a:r>
              <a:rPr lang="de-DE" dirty="0"/>
              <a:t> ha PSR li </a:t>
            </a:r>
            <a:r>
              <a:rPr lang="de-DE" dirty="0" err="1"/>
              <a:t>rispetta</a:t>
            </a:r>
            <a:r>
              <a:rPr lang="de-DE" dirty="0"/>
              <a:t> </a:t>
            </a:r>
            <a:r>
              <a:rPr lang="de-DE" dirty="0" err="1"/>
              <a:t>appeine</a:t>
            </a:r>
            <a:endParaRPr lang="de-DE" dirty="0"/>
          </a:p>
          <a:p>
            <a:r>
              <a:rPr lang="de-DE" dirty="0" err="1"/>
              <a:t>Quali</a:t>
            </a:r>
            <a:r>
              <a:rPr lang="de-DE" dirty="0"/>
              <a:t> </a:t>
            </a:r>
            <a:r>
              <a:rPr lang="de-DE" dirty="0" err="1"/>
              <a:t>evoluzioni</a:t>
            </a:r>
            <a:r>
              <a:rPr lang="de-DE" dirty="0"/>
              <a:t>? </a:t>
            </a:r>
            <a:r>
              <a:rPr lang="de-DE" dirty="0" err="1"/>
              <a:t>nella</a:t>
            </a:r>
            <a:r>
              <a:rPr lang="de-DE" dirty="0"/>
              <a:t> </a:t>
            </a:r>
            <a:r>
              <a:rPr lang="de-DE" dirty="0" err="1"/>
              <a:t>nutrizione</a:t>
            </a:r>
            <a:r>
              <a:rPr lang="de-DE" dirty="0"/>
              <a:t> </a:t>
            </a:r>
            <a:r>
              <a:rPr lang="de-DE" dirty="0" err="1"/>
              <a:t>bisogna</a:t>
            </a:r>
            <a:r>
              <a:rPr lang="de-DE" dirty="0"/>
              <a:t> </a:t>
            </a:r>
            <a:r>
              <a:rPr lang="de-DE" dirty="0" err="1"/>
              <a:t>usare</a:t>
            </a:r>
            <a:r>
              <a:rPr lang="de-DE" dirty="0"/>
              <a:t> i </a:t>
            </a:r>
            <a:r>
              <a:rPr lang="de-DE" dirty="0" err="1"/>
              <a:t>conicmi</a:t>
            </a:r>
            <a:r>
              <a:rPr lang="de-DE" dirty="0"/>
              <a:t> </a:t>
            </a:r>
            <a:r>
              <a:rPr lang="de-DE" dirty="0" err="1"/>
              <a:t>inibiti</a:t>
            </a:r>
            <a:r>
              <a:rPr lang="de-DE" dirty="0"/>
              <a:t> (</a:t>
            </a:r>
            <a:r>
              <a:rPr lang="de-DE" dirty="0" err="1"/>
              <a:t>perche</a:t>
            </a:r>
            <a:r>
              <a:rPr lang="de-DE" dirty="0"/>
              <a:t>‘ </a:t>
            </a:r>
            <a:r>
              <a:rPr lang="de-DE" dirty="0" err="1"/>
              <a:t>riducono</a:t>
            </a:r>
            <a:r>
              <a:rPr lang="de-DE" dirty="0"/>
              <a:t> le </a:t>
            </a:r>
            <a:r>
              <a:rPr lang="de-DE" dirty="0" err="1"/>
              <a:t>emissioni</a:t>
            </a:r>
            <a:r>
              <a:rPr lang="de-DE" dirty="0"/>
              <a:t>) e </a:t>
            </a:r>
            <a:r>
              <a:rPr lang="de-DE" dirty="0" err="1"/>
              <a:t>nel</a:t>
            </a:r>
            <a:r>
              <a:rPr lang="de-DE" dirty="0"/>
              <a:t> </a:t>
            </a:r>
            <a:r>
              <a:rPr lang="de-DE" dirty="0" err="1"/>
              <a:t>seme</a:t>
            </a:r>
            <a:r>
              <a:rPr lang="de-DE" dirty="0"/>
              <a:t> </a:t>
            </a:r>
            <a:r>
              <a:rPr lang="de-DE" dirty="0" err="1"/>
              <a:t>occorre</a:t>
            </a:r>
            <a:r>
              <a:rPr lang="de-DE" dirty="0"/>
              <a:t> </a:t>
            </a:r>
            <a:r>
              <a:rPr lang="de-DE" dirty="0" err="1"/>
              <a:t>usare</a:t>
            </a:r>
            <a:r>
              <a:rPr lang="de-DE" dirty="0"/>
              <a:t> la </a:t>
            </a:r>
            <a:r>
              <a:rPr lang="de-DE" dirty="0" err="1"/>
              <a:t>concia</a:t>
            </a:r>
            <a:r>
              <a:rPr lang="de-DE" dirty="0"/>
              <a:t> di </a:t>
            </a:r>
            <a:r>
              <a:rPr lang="de-DE" dirty="0" err="1"/>
              <a:t>qualità</a:t>
            </a:r>
            <a:r>
              <a:rPr lang="de-DE" dirty="0"/>
              <a:t>  </a:t>
            </a:r>
            <a:r>
              <a:rPr lang="de-DE" dirty="0" err="1"/>
              <a:t>tra</a:t>
            </a:r>
            <a:r>
              <a:rPr lang="de-DE" dirty="0"/>
              <a:t> </a:t>
            </a:r>
            <a:r>
              <a:rPr lang="de-DE" dirty="0" err="1"/>
              <a:t>l‘altro</a:t>
            </a:r>
            <a:r>
              <a:rPr lang="de-DE" dirty="0"/>
              <a:t> la </a:t>
            </a:r>
            <a:r>
              <a:rPr lang="de-DE" dirty="0" err="1"/>
              <a:t>tecnologia</a:t>
            </a:r>
            <a:r>
              <a:rPr lang="de-DE" dirty="0"/>
              <a:t> </a:t>
            </a:r>
            <a:r>
              <a:rPr lang="de-DE" dirty="0" err="1"/>
              <a:t>aiuta</a:t>
            </a:r>
            <a:r>
              <a:rPr lang="de-DE" dirty="0"/>
              <a:t> </a:t>
            </a:r>
            <a:r>
              <a:rPr lang="de-DE" dirty="0" err="1"/>
              <a:t>anche</a:t>
            </a:r>
            <a:r>
              <a:rPr lang="de-DE" dirty="0"/>
              <a:t> a </a:t>
            </a:r>
            <a:r>
              <a:rPr lang="de-DE" dirty="0" err="1"/>
              <a:t>razionalizzare</a:t>
            </a:r>
            <a:r>
              <a:rPr lang="de-DE" dirty="0"/>
              <a:t> i </a:t>
            </a:r>
            <a:r>
              <a:rPr lang="de-DE" dirty="0" err="1"/>
              <a:t>costi</a:t>
            </a:r>
            <a:r>
              <a:rPr lang="de-DE" dirty="0"/>
              <a:t> e </a:t>
            </a:r>
            <a:r>
              <a:rPr lang="de-DE" dirty="0" err="1"/>
              <a:t>spesso</a:t>
            </a:r>
            <a:r>
              <a:rPr lang="de-DE" dirty="0"/>
              <a:t> </a:t>
            </a:r>
            <a:r>
              <a:rPr lang="de-DE" dirty="0" err="1"/>
              <a:t>miglioarandone</a:t>
            </a:r>
            <a:r>
              <a:rPr lang="de-DE" dirty="0"/>
              <a:t> il </a:t>
            </a:r>
            <a:r>
              <a:rPr lang="de-DE" dirty="0" err="1"/>
              <a:t>ritorno</a:t>
            </a:r>
            <a:r>
              <a:rPr lang="de-DE" dirty="0"/>
              <a:t> </a:t>
            </a:r>
            <a:r>
              <a:rPr lang="de-DE" dirty="0" err="1"/>
              <a:t>dell‘investimento</a:t>
            </a:r>
            <a:endParaRPr lang="de-DE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F7B9E9-6F9D-4999-8E35-8BAD09A8460E}" type="slidenum">
              <a:rPr lang="de-DE" smtClean="0"/>
              <a:pPr/>
              <a:t>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723555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896FF-E218-50C1-5C54-F10E5CE0DA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87ADD110-ABEC-463D-3817-465F562FA6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21D524C7-B768-A0CC-7FF9-204FF20875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/>
              <a:t>Prima di concludere </a:t>
            </a:r>
            <a:r>
              <a:rPr lang="it-IT" err="1"/>
              <a:t>pero’</a:t>
            </a:r>
            <a:r>
              <a:rPr lang="it-IT"/>
              <a:t> vorrei </a:t>
            </a:r>
            <a:r>
              <a:rPr lang="it-IT" err="1"/>
              <a:t>pero’</a:t>
            </a:r>
            <a:r>
              <a:rPr lang="it-IT"/>
              <a:t> farvi vedere 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F1E9679-5BE0-6AD6-6F59-037925E3B6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5E4188-230B-424F-96B3-BAEE9A52FF41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25848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BFCA60-087C-6EAC-C5BE-026197C7F2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4CE763FD-5623-409B-7CB5-7D5CC3E4C3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52CA06AA-ACBD-FAD5-1A46-C28C296DDD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/>
              <a:t>Dare modo al proprio stoccatore / conferente di negoziare meglio con l’industria /molino 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2D37E670-F118-026C-49D2-8881AC452CD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3245BF2D-4883-B01D-65F4-351C29E2D6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CB6019-C597-45E5-9BB9-3AB06F108299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5517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FF7B9E9-6F9D-4999-8E35-8BAD09A8460E}" type="slidenum">
              <a:rPr lang="de-DE" smtClean="0"/>
              <a:pPr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89843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5.xml"/><Relationship Id="rId1" Type="http://schemas.openxmlformats.org/officeDocument/2006/relationships/themeOverride" Target="../theme/themeOverride1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0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1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13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14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15.xml"/><Relationship Id="rId5" Type="http://schemas.openxmlformats.org/officeDocument/2006/relationships/image" Target="../media/image8.png"/><Relationship Id="rId4" Type="http://schemas.openxmlformats.org/officeDocument/2006/relationships/image" Target="../media/image4.emf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17.xml"/><Relationship Id="rId4" Type="http://schemas.openxmlformats.org/officeDocument/2006/relationships/image" Target="../media/image9.emf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18.xml"/><Relationship Id="rId4" Type="http://schemas.openxmlformats.org/officeDocument/2006/relationships/image" Target="../media/image4.emf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Master" Target="../slideMasters/slideMaster5.xml"/><Relationship Id="rId1" Type="http://schemas.openxmlformats.org/officeDocument/2006/relationships/themeOverride" Target="../theme/themeOverride3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20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7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21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7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22.xml"/><Relationship Id="rId1" Type="http://schemas.openxmlformats.org/officeDocument/2006/relationships/themeOverride" Target="../theme/themeOverride6.xml"/><Relationship Id="rId4" Type="http://schemas.openxmlformats.org/officeDocument/2006/relationships/image" Target="../media/image7.png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hemeOverride" Target="../theme/themeOverride7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23.xml"/><Relationship Id="rId5" Type="http://schemas.openxmlformats.org/officeDocument/2006/relationships/image" Target="../media/image8.png"/><Relationship Id="rId4" Type="http://schemas.openxmlformats.org/officeDocument/2006/relationships/image" Target="../media/image4.emf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Master" Target="../slideMasters/slideMaster6.xml"/><Relationship Id="rId1" Type="http://schemas.openxmlformats.org/officeDocument/2006/relationships/tags" Target="../tags/tag25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Master" Target="../slideMasters/slideMaster6.xml"/><Relationship Id="rId1" Type="http://schemas.openxmlformats.org/officeDocument/2006/relationships/tags" Target="../tags/tag26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Master" Target="../slideMasters/slideMaster6.xml"/><Relationship Id="rId1" Type="http://schemas.openxmlformats.org/officeDocument/2006/relationships/tags" Target="../tags/tag27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6.xml"/><Relationship Id="rId1" Type="http://schemas.openxmlformats.org/officeDocument/2006/relationships/tags" Target="../tags/tag28.xml"/><Relationship Id="rId5" Type="http://schemas.openxmlformats.org/officeDocument/2006/relationships/image" Target="../media/image13.png"/><Relationship Id="rId4" Type="http://schemas.openxmlformats.org/officeDocument/2006/relationships/image" Target="../media/image12.emf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Master" Target="../slideMasters/slideMaster6.xml"/><Relationship Id="rId1" Type="http://schemas.openxmlformats.org/officeDocument/2006/relationships/tags" Target="../tags/tag29.xml"/><Relationship Id="rId4" Type="http://schemas.openxmlformats.org/officeDocument/2006/relationships/image" Target="../media/image4.emf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7.xml"/></Relationships>
</file>

<file path=ppt/slideLayouts/_rels/slideLayout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20.png"/><Relationship Id="rId11" Type="http://schemas.openxmlformats.org/officeDocument/2006/relationships/image" Target="../media/image25.jpe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7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7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7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Master" Target="../slideMasters/slideMaster7.xml"/><Relationship Id="rId1" Type="http://schemas.openxmlformats.org/officeDocument/2006/relationships/tags" Target="../tags/tag32.xml"/><Relationship Id="rId5" Type="http://schemas.openxmlformats.org/officeDocument/2006/relationships/image" Target="../media/image29.png"/><Relationship Id="rId4" Type="http://schemas.openxmlformats.org/officeDocument/2006/relationships/image" Target="../media/image14.emf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Master" Target="../slideMasters/slideMaster7.xml"/><Relationship Id="rId1" Type="http://schemas.openxmlformats.org/officeDocument/2006/relationships/tags" Target="../tags/tag33.xml"/><Relationship Id="rId5" Type="http://schemas.openxmlformats.org/officeDocument/2006/relationships/image" Target="../media/image30.emf"/><Relationship Id="rId4" Type="http://schemas.openxmlformats.org/officeDocument/2006/relationships/image" Target="../media/image14.emf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7.xml"/><Relationship Id="rId1" Type="http://schemas.openxmlformats.org/officeDocument/2006/relationships/tags" Target="../tags/tag34.xml"/><Relationship Id="rId5" Type="http://schemas.openxmlformats.org/officeDocument/2006/relationships/image" Target="../media/image31.png"/><Relationship Id="rId4" Type="http://schemas.openxmlformats.org/officeDocument/2006/relationships/image" Target="../media/image4.emf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6" Type="http://schemas.openxmlformats.org/officeDocument/2006/relationships/slideMaster" Target="../slideMasters/slideMaster7.xml"/><Relationship Id="rId5" Type="http://schemas.openxmlformats.org/officeDocument/2006/relationships/tags" Target="../tags/tag39.xml"/><Relationship Id="rId4" Type="http://schemas.openxmlformats.org/officeDocument/2006/relationships/tags" Target="../tags/tag38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themeOverride" Target="../theme/themeOverride8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Master" Target="../slideMasters/slideMaster8.xml"/><Relationship Id="rId1" Type="http://schemas.openxmlformats.org/officeDocument/2006/relationships/tags" Target="../tags/tag42.xml"/><Relationship Id="rId4" Type="http://schemas.openxmlformats.org/officeDocument/2006/relationships/image" Target="../media/image1.emf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Master" Target="../slideMasters/slideMaster8.xml"/><Relationship Id="rId1" Type="http://schemas.openxmlformats.org/officeDocument/2006/relationships/tags" Target="../tags/tag43.xml"/><Relationship Id="rId5" Type="http://schemas.openxmlformats.org/officeDocument/2006/relationships/image" Target="../media/image31.png"/><Relationship Id="rId4" Type="http://schemas.openxmlformats.org/officeDocument/2006/relationships/image" Target="../media/image4.emf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Master" Target="../slideMasters/slideMaster8.xml"/><Relationship Id="rId1" Type="http://schemas.openxmlformats.org/officeDocument/2006/relationships/tags" Target="../tags/tag44.xml"/><Relationship Id="rId4" Type="http://schemas.openxmlformats.org/officeDocument/2006/relationships/image" Target="../media/image1.emf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" Type="http://schemas.openxmlformats.org/officeDocument/2006/relationships/tags" Target="../tags/tag45.xml"/><Relationship Id="rId4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tags" Target="../tags/tag50.xml"/><Relationship Id="rId2" Type="http://schemas.openxmlformats.org/officeDocument/2006/relationships/tags" Target="../tags/tag49.xml"/><Relationship Id="rId1" Type="http://schemas.openxmlformats.org/officeDocument/2006/relationships/tags" Target="../tags/tag48.xml"/><Relationship Id="rId6" Type="http://schemas.openxmlformats.org/officeDocument/2006/relationships/slideMaster" Target="../slideMasters/slideMaster8.xml"/><Relationship Id="rId5" Type="http://schemas.openxmlformats.org/officeDocument/2006/relationships/tags" Target="../tags/tag52.xml"/><Relationship Id="rId4" Type="http://schemas.openxmlformats.org/officeDocument/2006/relationships/tags" Target="../tags/tag5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9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9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Master" Target="../slideMasters/slideMaster9.xml"/><Relationship Id="rId1" Type="http://schemas.openxmlformats.org/officeDocument/2006/relationships/tags" Target="../tags/tag55.xml"/><Relationship Id="rId4" Type="http://schemas.openxmlformats.org/officeDocument/2006/relationships/image" Target="../media/image14.emf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Master" Target="../slideMasters/slideMaster9.xml"/><Relationship Id="rId1" Type="http://schemas.openxmlformats.org/officeDocument/2006/relationships/tags" Target="../tags/tag56.xml"/><Relationship Id="rId5" Type="http://schemas.openxmlformats.org/officeDocument/2006/relationships/image" Target="../media/image30.emf"/><Relationship Id="rId4" Type="http://schemas.openxmlformats.org/officeDocument/2006/relationships/image" Target="../media/image14.emf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9.xml"/><Relationship Id="rId1" Type="http://schemas.openxmlformats.org/officeDocument/2006/relationships/tags" Target="../tags/tag57.xml"/><Relationship Id="rId5" Type="http://schemas.openxmlformats.org/officeDocument/2006/relationships/image" Target="../media/image31.png"/><Relationship Id="rId4" Type="http://schemas.openxmlformats.org/officeDocument/2006/relationships/image" Target="../media/image4.emf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0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0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Master" Target="../slideMasters/slideMaster10.xml"/><Relationship Id="rId1" Type="http://schemas.openxmlformats.org/officeDocument/2006/relationships/tags" Target="../tags/tag60.xml"/><Relationship Id="rId4" Type="http://schemas.openxmlformats.org/officeDocument/2006/relationships/image" Target="../media/image14.emf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Master" Target="../slideMasters/slideMaster10.xml"/><Relationship Id="rId1" Type="http://schemas.openxmlformats.org/officeDocument/2006/relationships/tags" Target="../tags/tag61.xml"/><Relationship Id="rId5" Type="http://schemas.openxmlformats.org/officeDocument/2006/relationships/image" Target="../media/image30.emf"/><Relationship Id="rId4" Type="http://schemas.openxmlformats.org/officeDocument/2006/relationships/image" Target="../media/image14.emf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0.xml"/><Relationship Id="rId1" Type="http://schemas.openxmlformats.org/officeDocument/2006/relationships/tags" Target="../tags/tag62.xml"/><Relationship Id="rId5" Type="http://schemas.openxmlformats.org/officeDocument/2006/relationships/image" Target="../media/image31.png"/><Relationship Id="rId4" Type="http://schemas.openxmlformats.org/officeDocument/2006/relationships/image" Target="../media/image4.emf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0.xml"/><Relationship Id="rId1" Type="http://schemas.openxmlformats.org/officeDocument/2006/relationships/tags" Target="../tags/tag63.xml"/><Relationship Id="rId4" Type="http://schemas.openxmlformats.org/officeDocument/2006/relationships/image" Target="../media/image4.emf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Master" Target="../slideMasters/slideMaster10.xml"/><Relationship Id="rId1" Type="http://schemas.openxmlformats.org/officeDocument/2006/relationships/tags" Target="../tags/tag64.xml"/><Relationship Id="rId4" Type="http://schemas.openxmlformats.org/officeDocument/2006/relationships/image" Target="../media/image6.emf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Master" Target="../slideMasters/slideMaster10.xml"/><Relationship Id="rId1" Type="http://schemas.openxmlformats.org/officeDocument/2006/relationships/tags" Target="../tags/tag65.xml"/><Relationship Id="rId4" Type="http://schemas.openxmlformats.org/officeDocument/2006/relationships/image" Target="../media/image33.emf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Master" Target="../slideMasters/slideMaster11.xml"/><Relationship Id="rId1" Type="http://schemas.openxmlformats.org/officeDocument/2006/relationships/tags" Target="../tags/tag67.xml"/><Relationship Id="rId4" Type="http://schemas.openxmlformats.org/officeDocument/2006/relationships/image" Target="../media/image4.emf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Master" Target="../slideMasters/slideMaster11.xml"/><Relationship Id="rId1" Type="http://schemas.openxmlformats.org/officeDocument/2006/relationships/tags" Target="../tags/tag68.x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3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B3968A1E-5774-4FBF-B33D-33246827F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233346B-C30D-42FD-BC7F-0B356711A673}" type="datetime1">
              <a:rPr lang="de-DE" smtClean="0"/>
              <a:pPr/>
              <a:t>04.06.2025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B814E2C-65A8-4B4C-A488-296B14440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| Optional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E58CEEC-917F-4652-8701-CCABB57CF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2EA1D04-CA53-4DE3-84A8-2B63E41036C9}" type="slidenum">
              <a:rPr lang="de-DE" smtClean="0"/>
              <a:pPr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08846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4EE502-26F1-4C14-8006-E86D8F1E9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049500F-CC95-49B3-830F-417100FC66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2345" y="1965579"/>
            <a:ext cx="11753977" cy="390601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C95302F-267A-4618-91A0-E4C43D68A43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11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</a:rPr>
              <a:t>| Optional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337AE33-605D-4070-AE5D-63D17AF9551A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110"/>
              </a:spcAft>
              <a:buClrTx/>
              <a:buSzTx/>
              <a:buFontTx/>
              <a:buNone/>
              <a:tabLst/>
              <a:defRPr/>
            </a:pPr>
            <a:fld id="{14D60EB3-886E-423C-A858-CDB62482038E}" type="datetime1">
              <a:rPr kumimoji="0" lang="de-DE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</a:rPr>
              <a:t>04.06.2025</a:t>
            </a:fld>
            <a:endParaRPr kumimoji="0" lang="de-DE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/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72BBEB6-46D3-4689-9C2A-D1A144321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110"/>
              </a:spcAft>
              <a:buClrTx/>
              <a:buSzTx/>
              <a:buFontTx/>
              <a:buNone/>
              <a:tabLst/>
              <a:defRPr/>
            </a:pPr>
            <a:fld id="{D7C0CCF7-DF53-4ADB-AAD8-9742C01AD446}" type="slidenum">
              <a:rPr kumimoji="0" lang="de-DE" sz="9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10"/>
                </a:spcBef>
                <a:spcAft>
                  <a:spcPts val="11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endParaRPr kumimoji="0" lang="de-DE" sz="9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008488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C5CC59-BC4F-4F35-899E-066A75D69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1FEAD91-A51C-43CD-8E4C-904A8749BF2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11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</a:rPr>
              <a:t>| Optional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943F05-466E-47EB-A4DF-79F7329DE7AD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110"/>
              </a:spcAft>
              <a:buClrTx/>
              <a:buSzTx/>
              <a:buFontTx/>
              <a:buNone/>
              <a:tabLst/>
              <a:defRPr/>
            </a:pPr>
            <a:fld id="{6652C165-29A7-41C7-B4E0-A56F3B1ED6B9}" type="datetime1">
              <a:rPr kumimoji="0" lang="de-DE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</a:rPr>
              <a:t>04.06.2025</a:t>
            </a:fld>
            <a:endParaRPr kumimoji="0" lang="de-DE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/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AAA4A8E-EFEB-4FA3-B265-63AFB7519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110"/>
              </a:spcAft>
              <a:buClrTx/>
              <a:buSzTx/>
              <a:buFontTx/>
              <a:buNone/>
              <a:tabLst/>
              <a:defRPr/>
            </a:pPr>
            <a:fld id="{D7C0CCF7-DF53-4ADB-AAD8-9742C01AD446}" type="slidenum">
              <a:rPr kumimoji="0" lang="de-DE" sz="9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10"/>
                </a:spcBef>
                <a:spcAft>
                  <a:spcPts val="11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endParaRPr kumimoji="0" lang="de-DE" sz="9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84325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umsplatzhalter 5">
            <a:extLst>
              <a:ext uri="{FF2B5EF4-FFF2-40B4-BE49-F238E27FC236}">
                <a16:creationId xmlns:a16="http://schemas.microsoft.com/office/drawing/2014/main" id="{E6D135D1-47B1-4DB6-993F-49D4B26030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5849" y="6516409"/>
            <a:ext cx="468187" cy="175322"/>
          </a:xfrm>
          <a:prstGeom prst="rect">
            <a:avLst/>
          </a:prstGeom>
        </p:spPr>
        <p:txBody>
          <a:bodyPr wrap="none" lIns="0" tIns="0" rIns="0" bIns="0"/>
          <a:lstStyle>
            <a:lvl1pPr>
              <a:defRPr sz="900"/>
            </a:lvl1pPr>
          </a:lstStyle>
          <a:p>
            <a:fld id="{65010B03-D230-4701-9F37-B6F131066B93}" type="datetime1">
              <a:rPr lang="de-DE" smtClean="0"/>
              <a:t>04.06.2025</a:t>
            </a:fld>
            <a:endParaRPr lang="de-DE"/>
          </a:p>
        </p:txBody>
      </p:sp>
      <p:sp>
        <p:nvSpPr>
          <p:cNvPr id="8" name="Fußzeilenplatzhalter 6">
            <a:extLst>
              <a:ext uri="{FF2B5EF4-FFF2-40B4-BE49-F238E27FC236}">
                <a16:creationId xmlns:a16="http://schemas.microsoft.com/office/drawing/2014/main" id="{F253D08C-15C0-4E03-B579-BF15B92275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68180" y="6516113"/>
            <a:ext cx="3364707" cy="167933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solidFill>
                  <a:srgbClr val="000000"/>
                </a:solidFill>
              </a:defRPr>
            </a:lvl1pPr>
          </a:lstStyle>
          <a:p>
            <a:r>
              <a:rPr lang="de-DE"/>
              <a:t>|  Optionale Zusatzinformationen</a:t>
            </a:r>
          </a:p>
        </p:txBody>
      </p:sp>
      <p:sp>
        <p:nvSpPr>
          <p:cNvPr id="9" name="Foliennummernplatzhalter 7">
            <a:extLst>
              <a:ext uri="{FF2B5EF4-FFF2-40B4-BE49-F238E27FC236}">
                <a16:creationId xmlns:a16="http://schemas.microsoft.com/office/drawing/2014/main" id="{24ECFC98-7F84-4AE4-9E8A-74583DFAC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7044" y="6514798"/>
            <a:ext cx="384267" cy="151200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 b="1"/>
            </a:lvl1pPr>
          </a:lstStyle>
          <a:p>
            <a:fld id="{82EA1D04-CA53-4DE3-84A8-2B63E41036C9}" type="slidenum">
              <a:rPr lang="de-DE" smtClean="0"/>
              <a:pPr/>
              <a:t>‹N›</a:t>
            </a:fld>
            <a:endParaRPr lang="de-DE"/>
          </a:p>
        </p:txBody>
      </p:sp>
      <p:sp>
        <p:nvSpPr>
          <p:cNvPr id="10" name="Titelplatzhalter 4">
            <a:extLst>
              <a:ext uri="{FF2B5EF4-FFF2-40B4-BE49-F238E27FC236}">
                <a16:creationId xmlns:a16="http://schemas.microsoft.com/office/drawing/2014/main" id="{1FB7291B-6199-4BA2-BAC7-53D8CF219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334" y="430442"/>
            <a:ext cx="11737914" cy="8532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11" name="Textplatzhalter 2">
            <a:extLst>
              <a:ext uri="{FF2B5EF4-FFF2-40B4-BE49-F238E27FC236}">
                <a16:creationId xmlns:a16="http://schemas.microsoft.com/office/drawing/2014/main" id="{1A66E9E2-6135-45EE-A725-4737645E9C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030" y="1944000"/>
            <a:ext cx="11753889" cy="396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spcBef>
                <a:spcPts val="1800"/>
              </a:spcBef>
              <a:defRPr/>
            </a:lvl1pPr>
          </a:lstStyle>
          <a:p>
            <a:pPr marL="342866" marR="0" lvl="0" indent="-342866" algn="l" defTabSz="914309" rtl="0" eaLnBrk="1" fontAlgn="base" latinLnBrk="0" hangingPunct="1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Clr>
                <a:srgbClr val="65AC1E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de-DE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Formatvorlagen des Textmasters bearbeiten</a:t>
            </a:r>
          </a:p>
          <a:p>
            <a:pPr marL="715891" marR="0" lvl="1" indent="-358739" algn="l" defTabSz="914309" rtl="0" eaLnBrk="1" fontAlgn="base" latinLnBrk="0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65AC1E"/>
              </a:buClr>
              <a:buSzPct val="90000"/>
              <a:buFont typeface="Wingdings 3" panose="05040102010807070707" pitchFamily="18" charset="2"/>
              <a:buChar char=""/>
              <a:tabLst/>
              <a:defRPr/>
            </a:pPr>
            <a:r>
              <a:rPr kumimoji="0" lang="de-DE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Zweite Ebene</a:t>
            </a:r>
          </a:p>
          <a:p>
            <a:pPr marL="1080980" marR="0" lvl="2" indent="-365088" algn="l" defTabSz="914309" rtl="0" eaLnBrk="1" fontAlgn="base" latinLnBrk="0" hangingPunct="1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rgbClr val="65AC1E"/>
              </a:buClr>
              <a:buSzPct val="95000"/>
              <a:buFont typeface="Arial" panose="020B0604020202020204" pitchFamily="34" charset="0"/>
              <a:buChar char="●"/>
              <a:tabLst/>
              <a:defRPr/>
            </a:pPr>
            <a:r>
              <a:rPr kumimoji="0" lang="de-DE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Dritte Ebene</a:t>
            </a:r>
          </a:p>
          <a:p>
            <a:pPr marL="1433370" marR="0" lvl="3" indent="-358739" algn="l" defTabSz="914309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65AC1E"/>
              </a:buClr>
              <a:buSzTx/>
              <a:buFont typeface="Arial" panose="020B0604020202020204" pitchFamily="34" charset="0"/>
              <a:buChar char="−"/>
              <a:tabLst/>
              <a:defRPr/>
            </a:pPr>
            <a:r>
              <a:rPr kumimoji="0" lang="de-DE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Vierte Ebene</a:t>
            </a:r>
          </a:p>
        </p:txBody>
      </p:sp>
    </p:spTree>
    <p:extLst>
      <p:ext uri="{BB962C8B-B14F-4D97-AF65-F5344CB8AC3E}">
        <p14:creationId xmlns:p14="http://schemas.microsoft.com/office/powerpoint/2010/main" val="3272029317"/>
      </p:ext>
    </p:extLst>
  </p:cSld>
  <p:clrMapOvr>
    <a:masterClrMapping/>
  </p:clrMapOvr>
  <p:hf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umsplatzhalter 5">
            <a:extLst>
              <a:ext uri="{FF2B5EF4-FFF2-40B4-BE49-F238E27FC236}">
                <a16:creationId xmlns:a16="http://schemas.microsoft.com/office/drawing/2014/main" id="{E6D135D1-47B1-4DB6-993F-49D4B26030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5849" y="6516409"/>
            <a:ext cx="468187" cy="175322"/>
          </a:xfrm>
          <a:prstGeom prst="rect">
            <a:avLst/>
          </a:prstGeom>
        </p:spPr>
        <p:txBody>
          <a:bodyPr wrap="none" lIns="0" tIns="0" rIns="0" bIns="0"/>
          <a:lstStyle>
            <a:lvl1pPr>
              <a:defRPr sz="900"/>
            </a:lvl1pPr>
          </a:lstStyle>
          <a:p>
            <a:fld id="{65010B03-D230-4701-9F37-B6F131066B93}" type="datetime1">
              <a:rPr lang="de-DE" smtClean="0"/>
              <a:t>04.06.2025</a:t>
            </a:fld>
            <a:endParaRPr lang="de-DE"/>
          </a:p>
        </p:txBody>
      </p:sp>
      <p:sp>
        <p:nvSpPr>
          <p:cNvPr id="8" name="Fußzeilenplatzhalter 6">
            <a:extLst>
              <a:ext uri="{FF2B5EF4-FFF2-40B4-BE49-F238E27FC236}">
                <a16:creationId xmlns:a16="http://schemas.microsoft.com/office/drawing/2014/main" id="{F253D08C-15C0-4E03-B579-BF15B92275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68180" y="6516113"/>
            <a:ext cx="3364707" cy="167933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solidFill>
                  <a:srgbClr val="000000"/>
                </a:solidFill>
              </a:defRPr>
            </a:lvl1pPr>
          </a:lstStyle>
          <a:p>
            <a:r>
              <a:rPr lang="de-DE"/>
              <a:t>|  Optionale Zusatzinformationen</a:t>
            </a:r>
          </a:p>
        </p:txBody>
      </p:sp>
      <p:sp>
        <p:nvSpPr>
          <p:cNvPr id="9" name="Foliennummernplatzhalter 7">
            <a:extLst>
              <a:ext uri="{FF2B5EF4-FFF2-40B4-BE49-F238E27FC236}">
                <a16:creationId xmlns:a16="http://schemas.microsoft.com/office/drawing/2014/main" id="{24ECFC98-7F84-4AE4-9E8A-74583DFAC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7044" y="6514798"/>
            <a:ext cx="384267" cy="151200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 b="1"/>
            </a:lvl1pPr>
          </a:lstStyle>
          <a:p>
            <a:fld id="{82EA1D04-CA53-4DE3-84A8-2B63E41036C9}" type="slidenum">
              <a:rPr lang="de-DE" smtClean="0"/>
              <a:pPr/>
              <a:t>‹N›</a:t>
            </a:fld>
            <a:endParaRPr lang="de-DE"/>
          </a:p>
        </p:txBody>
      </p:sp>
      <p:sp>
        <p:nvSpPr>
          <p:cNvPr id="10" name="Titelplatzhalter 4">
            <a:extLst>
              <a:ext uri="{FF2B5EF4-FFF2-40B4-BE49-F238E27FC236}">
                <a16:creationId xmlns:a16="http://schemas.microsoft.com/office/drawing/2014/main" id="{1FB7291B-6199-4BA2-BAC7-53D8CF219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334" y="430442"/>
            <a:ext cx="11737914" cy="8532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943062970"/>
      </p:ext>
    </p:extLst>
  </p:cSld>
  <p:clrMapOvr>
    <a:masterClrMapping/>
  </p:clrMapOvr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2879981" y="6638421"/>
            <a:ext cx="8053197" cy="216027"/>
          </a:xfrm>
        </p:spPr>
        <p:txBody>
          <a:bodyPr anchor="t">
            <a:noAutofit/>
          </a:bodyPr>
          <a:lstStyle>
            <a:lvl1pPr marL="0" algn="l" defTabSz="914218" rtl="0" eaLnBrk="1" latinLnBrk="0" hangingPunct="1">
              <a:lnSpc>
                <a:spcPct val="100000"/>
              </a:lnSpc>
              <a:spcBef>
                <a:spcPts val="110"/>
              </a:spcBef>
              <a:spcAft>
                <a:spcPts val="110"/>
              </a:spcAft>
              <a:buNone/>
              <a:defRPr sz="800" b="0" i="0">
                <a:latin typeface="Arial" panose="020B0604020202020204" pitchFamily="34" charset="0"/>
              </a:defRPr>
            </a:lvl1pPr>
          </a:lstStyle>
          <a:p>
            <a:r>
              <a:rPr lang="en-US"/>
              <a:t>|  Optionale Zusatzinformationen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10933176" y="6638421"/>
            <a:ext cx="1043940" cy="216027"/>
          </a:xfrm>
        </p:spPr>
        <p:txBody>
          <a:bodyPr anchor="t">
            <a:noAutofit/>
          </a:bodyPr>
          <a:lstStyle>
            <a:lvl1pPr marL="0" algn="r" defTabSz="914218" rtl="0" eaLnBrk="1" latinLnBrk="0" hangingPunct="1">
              <a:lnSpc>
                <a:spcPct val="100000"/>
              </a:lnSpc>
              <a:spcBef>
                <a:spcPts val="110"/>
              </a:spcBef>
              <a:spcAft>
                <a:spcPts val="110"/>
              </a:spcAft>
              <a:buNone/>
              <a:defRPr sz="800" b="0" i="0">
                <a:latin typeface="Arial" panose="020B0604020202020204" pitchFamily="34" charset="0"/>
              </a:defRPr>
            </a:lvl1pPr>
          </a:lstStyle>
          <a:p>
            <a:fld id="{1631126A-8FB2-4CBA-A7A1-9C7ED90EA18A}" type="slidenum">
              <a:rPr lang="en-US" smtClean="0"/>
              <a:pPr/>
              <a:t>‹N›</a:t>
            </a:fld>
            <a:endParaRPr lang="en-US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2160018" y="5850001"/>
            <a:ext cx="9817227" cy="43205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 defTabSz="914218" rtl="0" eaLnBrk="1" latinLnBrk="0" hangingPunct="1">
              <a:lnSpc>
                <a:spcPct val="100000"/>
              </a:lnSpc>
              <a:spcBef>
                <a:spcPts val="110"/>
              </a:spcBef>
              <a:spcAft>
                <a:spcPts val="110"/>
              </a:spcAft>
              <a:buClr>
                <a:schemeClr val="accent1"/>
              </a:buClr>
              <a:buFont typeface="Wingdings" panose="05000000000000000000" pitchFamily="2" charset="2"/>
              <a:buNone/>
              <a:defRPr sz="2000" b="0" i="0">
                <a:latin typeface="Arial" panose="020B0604020202020204" pitchFamily="34" charset="0"/>
              </a:defRPr>
            </a:lvl1pPr>
            <a:lvl2pPr marL="457108" indent="0" algn="ctr">
              <a:buNone/>
              <a:defRPr sz="2000"/>
            </a:lvl2pPr>
            <a:lvl3pPr marL="914218" indent="0" algn="ctr">
              <a:buNone/>
              <a:defRPr sz="1800"/>
            </a:lvl3pPr>
            <a:lvl4pPr marL="1371326" indent="0" algn="ctr">
              <a:buNone/>
              <a:defRPr sz="1600"/>
            </a:lvl4pPr>
            <a:lvl5pPr marL="1828434" indent="0" algn="ctr">
              <a:buNone/>
              <a:defRPr sz="1600"/>
            </a:lvl5pPr>
            <a:lvl6pPr marL="2285542" indent="0" algn="ctr">
              <a:buNone/>
              <a:defRPr sz="1600"/>
            </a:lvl6pPr>
            <a:lvl7pPr marL="2742652" indent="0" algn="ctr">
              <a:buNone/>
              <a:defRPr sz="1600"/>
            </a:lvl7pPr>
            <a:lvl8pPr marL="3199760" indent="0" algn="ctr">
              <a:buNone/>
              <a:defRPr sz="1600"/>
            </a:lvl8pPr>
            <a:lvl9pPr marL="365686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Titel 1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>
          <a:xfrm>
            <a:off x="2160018" y="4895977"/>
            <a:ext cx="9817227" cy="954024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 defTabSz="914218" rtl="0" eaLnBrk="1" latinLnBrk="0" hangingPunct="1">
              <a:lnSpc>
                <a:spcPct val="100000"/>
              </a:lnSpc>
              <a:spcBef>
                <a:spcPts val="110"/>
              </a:spcBef>
              <a:spcAft>
                <a:spcPts val="110"/>
              </a:spcAft>
              <a:buNone/>
              <a:defRPr sz="3000" b="1" i="0">
                <a:latin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3"/>
            <p:custDataLst>
              <p:tags r:id="rId6"/>
            </p:custDataLst>
          </p:nvPr>
        </p:nvSpPr>
        <p:spPr>
          <a:xfrm>
            <a:off x="2160019" y="6638421"/>
            <a:ext cx="719963" cy="216027"/>
          </a:xfrm>
        </p:spPr>
        <p:txBody>
          <a:bodyPr vert="horz" lIns="0" tIns="0" rIns="0" bIns="0" rtlCol="0" anchor="t">
            <a:noAutofit/>
          </a:bodyPr>
          <a:lstStyle>
            <a:lvl1pPr>
              <a:defRPr lang="en-US" smtClean="0"/>
            </a:lvl1pPr>
          </a:lstStyle>
          <a:p>
            <a:pPr marL="341932" indent="-341932">
              <a:spcBef>
                <a:spcPts val="110"/>
              </a:spcBef>
              <a:spcAft>
                <a:spcPts val="110"/>
              </a:spcAft>
              <a:buClr>
                <a:schemeClr val="accent1"/>
              </a:buClr>
              <a:buSzPct val="100000"/>
            </a:pPr>
            <a:fld id="{33241FF9-AC97-4FFA-A755-9B91465DF526}" type="datetime1">
              <a:rPr lang="de-DE" smtClean="0"/>
              <a:pPr marL="341932" indent="-341932">
                <a:spcBef>
                  <a:spcPts val="110"/>
                </a:spcBef>
                <a:spcAft>
                  <a:spcPts val="110"/>
                </a:spcAft>
                <a:buClr>
                  <a:schemeClr val="accent1"/>
                </a:buClr>
                <a:buSzPct val="100000"/>
              </a:pPr>
              <a:t>04.06.2025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4276275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bschlusschar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0" y="0"/>
          <a:ext cx="211667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think-cell" r:id="rId3" imgW="270" imgH="270" progId="TCLayout.ActiveDocument.1">
                  <p:embed/>
                </p:oleObj>
              </mc:Choice>
              <mc:Fallback>
                <p:oleObj name="Diapositiva think-cell" r:id="rId3" imgW="270" imgH="270" progId="TCLayout.ActiveDocument.1">
                  <p:embed/>
                  <p:pic>
                    <p:nvPicPr>
                      <p:cNvPr id="3" name="Objek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211667" cy="15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Grafik 10">
            <a:extLst>
              <a:ext uri="{FF2B5EF4-FFF2-40B4-BE49-F238E27FC236}">
                <a16:creationId xmlns:a16="http://schemas.microsoft.com/office/drawing/2014/main" id="{E34E41C1-D162-4523-81CC-C7A39574D4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37834" y="2317598"/>
            <a:ext cx="6184321" cy="2234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662051"/>
      </p:ext>
    </p:extLst>
  </p:cSld>
  <p:clrMapOvr>
    <a:masterClrMapping/>
  </p:clrMapOvr>
  <p:transition spd="med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91BD7B15-A2D9-47B0-8993-C9992C244CBC}"/>
              </a:ext>
            </a:extLst>
          </p:cNvPr>
          <p:cNvGrpSpPr/>
          <p:nvPr userDrawn="1"/>
        </p:nvGrpSpPr>
        <p:grpSpPr>
          <a:xfrm>
            <a:off x="1" y="864000"/>
            <a:ext cx="6195224" cy="1080000"/>
            <a:chOff x="1" y="864000"/>
            <a:chExt cx="6194418" cy="1080000"/>
          </a:xfrm>
        </p:grpSpPr>
        <p:sp>
          <p:nvSpPr>
            <p:cNvPr id="10" name="Rechteck 9"/>
            <p:cNvSpPr>
              <a:spLocks noChangeAspect="1"/>
            </p:cNvSpPr>
            <p:nvPr userDrawn="1"/>
          </p:nvSpPr>
          <p:spPr>
            <a:xfrm>
              <a:off x="1" y="864000"/>
              <a:ext cx="6194418" cy="108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800"/>
            </a:p>
          </p:txBody>
        </p:sp>
        <p:pic>
          <p:nvPicPr>
            <p:cNvPr id="3" name="Grafik 2">
              <a:extLst>
                <a:ext uri="{FF2B5EF4-FFF2-40B4-BE49-F238E27FC236}">
                  <a16:creationId xmlns:a16="http://schemas.microsoft.com/office/drawing/2014/main" id="{39F54C14-632A-4F5D-AF18-1DA714CBB4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11163" y="1127317"/>
              <a:ext cx="1619425" cy="586722"/>
            </a:xfrm>
            <a:prstGeom prst="rect">
              <a:avLst/>
            </a:prstGeom>
          </p:spPr>
        </p:pic>
      </p:grpSp>
      <p:sp>
        <p:nvSpPr>
          <p:cNvPr id="8" name="Rechteck 7"/>
          <p:cNvSpPr/>
          <p:nvPr userDrawn="1"/>
        </p:nvSpPr>
        <p:spPr>
          <a:xfrm>
            <a:off x="0" y="1944000"/>
            <a:ext cx="6195224" cy="3888432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de-DE" sz="1800"/>
          </a:p>
        </p:txBody>
      </p:sp>
      <p:sp>
        <p:nvSpPr>
          <p:cNvPr id="42" name="Textplatzhalter 40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32056" y="4968001"/>
            <a:ext cx="5444471" cy="433139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/>
              <a:t>Ludwigshafen, 26.05.2017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B1BB3A81-828C-46B6-8B45-0904C3B773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57" y="2341404"/>
            <a:ext cx="5444471" cy="2516134"/>
          </a:xfrm>
          <a:prstGeom prst="rect">
            <a:avLst/>
          </a:prstGeom>
        </p:spPr>
        <p:txBody>
          <a:bodyPr lIns="0" tIns="0" rIns="0" bIns="0"/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en-US" sz="3200"/>
              <a:t>Lorem Ipsum </a:t>
            </a:r>
            <a:r>
              <a:rPr lang="en-US" sz="3200" err="1"/>
              <a:t>dolormit</a:t>
            </a:r>
            <a:br>
              <a:rPr lang="en-US" sz="3200"/>
            </a:br>
            <a:r>
              <a:rPr lang="en-US" sz="3200" err="1"/>
              <a:t>amet</a:t>
            </a:r>
            <a:r>
              <a:rPr lang="en-US" sz="3200"/>
              <a:t> </a:t>
            </a:r>
            <a:r>
              <a:rPr lang="en-US" sz="3200" err="1"/>
              <a:t>avensis</a:t>
            </a:r>
            <a:r>
              <a:rPr lang="en-US" sz="3200"/>
              <a:t> </a:t>
            </a:r>
            <a:r>
              <a:rPr lang="en-US" sz="3200" err="1"/>
              <a:t>tusa</a:t>
            </a:r>
            <a:r>
              <a:rPr lang="en-US" sz="3200"/>
              <a:t>.</a:t>
            </a:r>
            <a:endParaRPr lang="de-DE"/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4785AFB7-C388-4E45-BD2D-3D884C32812F}"/>
              </a:ext>
            </a:extLst>
          </p:cNvPr>
          <p:cNvSpPr txBox="1"/>
          <p:nvPr userDrawn="1"/>
        </p:nvSpPr>
        <p:spPr>
          <a:xfrm>
            <a:off x="5987785" y="6451321"/>
            <a:ext cx="21643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spcBef>
                <a:spcPts val="110"/>
              </a:spcBef>
              <a:spcAft>
                <a:spcPts val="110"/>
              </a:spcAft>
            </a:pPr>
            <a:r>
              <a:rPr lang="de-DE" sz="1200">
                <a:solidFill>
                  <a:srgbClr val="C50022"/>
                </a:solidFill>
              </a:rPr>
              <a:t>     </a:t>
            </a:r>
            <a:endParaRPr lang="de-DE" sz="1800">
              <a:solidFill>
                <a:srgbClr val="C50022"/>
              </a:solidFill>
            </a:endParaRPr>
          </a:p>
        </p:txBody>
      </p:sp>
      <p:sp>
        <p:nvSpPr>
          <p:cNvPr id="19" name="Datumsplatzhalter 5">
            <a:extLst>
              <a:ext uri="{FF2B5EF4-FFF2-40B4-BE49-F238E27FC236}">
                <a16:creationId xmlns:a16="http://schemas.microsoft.com/office/drawing/2014/main" id="{080CAAF3-72A8-4B9F-938F-054C585E4F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5849" y="6516409"/>
            <a:ext cx="468187" cy="175322"/>
          </a:xfrm>
          <a:prstGeom prst="rect">
            <a:avLst/>
          </a:prstGeom>
        </p:spPr>
        <p:txBody>
          <a:bodyPr wrap="none" lIns="0" tIns="0" rIns="0" bIns="0"/>
          <a:lstStyle>
            <a:lvl1pPr>
              <a:defRPr sz="900"/>
            </a:lvl1pPr>
          </a:lstStyle>
          <a:p>
            <a:fld id="{65010B03-D230-4701-9F37-B6F131066B93}" type="datetime1">
              <a:rPr lang="de-DE" smtClean="0"/>
              <a:t>04.06.2025</a:t>
            </a:fld>
            <a:endParaRPr lang="de-DE"/>
          </a:p>
        </p:txBody>
      </p:sp>
      <p:sp>
        <p:nvSpPr>
          <p:cNvPr id="20" name="Fußzeilenplatzhalter 6">
            <a:extLst>
              <a:ext uri="{FF2B5EF4-FFF2-40B4-BE49-F238E27FC236}">
                <a16:creationId xmlns:a16="http://schemas.microsoft.com/office/drawing/2014/main" id="{0AFC4AB5-DC9C-49A7-96AA-E02FE7953C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68179" y="6516111"/>
            <a:ext cx="3364707" cy="167933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solidFill>
                  <a:srgbClr val="000000"/>
                </a:solidFill>
              </a:defRPr>
            </a:lvl1pPr>
          </a:lstStyle>
          <a:p>
            <a:r>
              <a:rPr lang="de-DE"/>
              <a:t>|  Optionale Zusatzinformationen</a:t>
            </a:r>
          </a:p>
        </p:txBody>
      </p:sp>
      <p:sp>
        <p:nvSpPr>
          <p:cNvPr id="21" name="Foliennummernplatzhalter 7">
            <a:extLst>
              <a:ext uri="{FF2B5EF4-FFF2-40B4-BE49-F238E27FC236}">
                <a16:creationId xmlns:a16="http://schemas.microsoft.com/office/drawing/2014/main" id="{18A080BE-65AF-4570-9C09-28CACD107D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7043" y="6514798"/>
            <a:ext cx="384267" cy="151200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 b="1"/>
            </a:lvl1pPr>
          </a:lstStyle>
          <a:p>
            <a:fld id="{82EA1D04-CA53-4DE3-84A8-2B63E41036C9}" type="slidenum">
              <a:rPr lang="de-DE" smtClean="0"/>
              <a:pPr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36620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7137912A-42AE-4F38-BD0F-B7F89104FFE1}"/>
              </a:ext>
            </a:extLst>
          </p:cNvPr>
          <p:cNvGrpSpPr/>
          <p:nvPr userDrawn="1"/>
        </p:nvGrpSpPr>
        <p:grpSpPr>
          <a:xfrm>
            <a:off x="-8992" y="4687321"/>
            <a:ext cx="6195224" cy="1080000"/>
            <a:chOff x="-8991" y="4687321"/>
            <a:chExt cx="6194418" cy="1080000"/>
          </a:xfrm>
        </p:grpSpPr>
        <p:sp>
          <p:nvSpPr>
            <p:cNvPr id="11" name="Rechteck 10">
              <a:extLst>
                <a:ext uri="{FF2B5EF4-FFF2-40B4-BE49-F238E27FC236}">
                  <a16:creationId xmlns:a16="http://schemas.microsoft.com/office/drawing/2014/main" id="{C622B6B7-93D8-429A-857C-8366FC4A34C3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8991" y="4687321"/>
              <a:ext cx="6194418" cy="108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800"/>
            </a:p>
          </p:txBody>
        </p:sp>
        <p:pic>
          <p:nvPicPr>
            <p:cNvPr id="16" name="Grafik 15">
              <a:extLst>
                <a:ext uri="{FF2B5EF4-FFF2-40B4-BE49-F238E27FC236}">
                  <a16:creationId xmlns:a16="http://schemas.microsoft.com/office/drawing/2014/main" id="{B4F8C86B-0CE3-46DA-87BF-F661EA2941D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02171" y="4950638"/>
              <a:ext cx="1619425" cy="586722"/>
            </a:xfrm>
            <a:prstGeom prst="rect">
              <a:avLst/>
            </a:prstGeom>
          </p:spPr>
        </p:pic>
      </p:grpSp>
      <p:sp>
        <p:nvSpPr>
          <p:cNvPr id="8" name="Rechteck 7"/>
          <p:cNvSpPr/>
          <p:nvPr userDrawn="1"/>
        </p:nvSpPr>
        <p:spPr>
          <a:xfrm>
            <a:off x="134065" y="800708"/>
            <a:ext cx="6070154" cy="3888432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25" name="TitelPlaz"/>
          <p:cNvSpPr>
            <a:spLocks noGrp="1"/>
          </p:cNvSpPr>
          <p:nvPr userDrawn="1">
            <p:ph type="title" hasCustomPrompt="1"/>
            <p:custDataLst>
              <p:tags r:id="rId1"/>
            </p:custDataLst>
          </p:nvPr>
        </p:nvSpPr>
        <p:spPr>
          <a:xfrm>
            <a:off x="479614" y="1232756"/>
            <a:ext cx="5436342" cy="2592288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defRPr sz="3400">
                <a:solidFill>
                  <a:schemeClr val="accent1"/>
                </a:solidFill>
              </a:defRPr>
            </a:lvl1pPr>
          </a:lstStyle>
          <a:p>
            <a:r>
              <a:rPr lang="en-US" sz="3400"/>
              <a:t>Lorem Ipsum </a:t>
            </a:r>
            <a:r>
              <a:rPr lang="en-US" sz="3400" err="1"/>
              <a:t>dolormit</a:t>
            </a:r>
            <a:br>
              <a:rPr lang="en-US" sz="3400"/>
            </a:br>
            <a:r>
              <a:rPr lang="en-US" sz="3400" err="1"/>
              <a:t>amet</a:t>
            </a:r>
            <a:r>
              <a:rPr lang="en-US" sz="3400"/>
              <a:t> </a:t>
            </a:r>
            <a:r>
              <a:rPr lang="en-US" sz="3400" err="1"/>
              <a:t>avensis</a:t>
            </a:r>
            <a:r>
              <a:rPr lang="en-US" sz="3400"/>
              <a:t> </a:t>
            </a:r>
            <a:r>
              <a:rPr lang="en-US" sz="3400" err="1"/>
              <a:t>tusa</a:t>
            </a:r>
            <a:r>
              <a:rPr lang="en-US" sz="3400"/>
              <a:t>.</a:t>
            </a:r>
            <a:br>
              <a:rPr lang="en-US" sz="3400"/>
            </a:br>
            <a:endParaRPr lang="de-DE" sz="3400" b="0"/>
          </a:p>
        </p:txBody>
      </p:sp>
      <p:sp>
        <p:nvSpPr>
          <p:cNvPr id="42" name="Textplatzhalter 40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79614" y="3861048"/>
            <a:ext cx="5436342" cy="433139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/>
              <a:t>Ludwigshafen, 26.05.2017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62BFBEAA-2FBA-4360-ADE4-73AE5ABDF8D4}"/>
              </a:ext>
            </a:extLst>
          </p:cNvPr>
          <p:cNvSpPr txBox="1"/>
          <p:nvPr userDrawn="1"/>
        </p:nvSpPr>
        <p:spPr>
          <a:xfrm>
            <a:off x="5987785" y="6451321"/>
            <a:ext cx="21643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spcBef>
                <a:spcPts val="110"/>
              </a:spcBef>
              <a:spcAft>
                <a:spcPts val="110"/>
              </a:spcAft>
            </a:pPr>
            <a:r>
              <a:rPr lang="de-DE" sz="1200">
                <a:solidFill>
                  <a:srgbClr val="C50022"/>
                </a:solidFill>
              </a:rPr>
              <a:t>     </a:t>
            </a:r>
            <a:endParaRPr lang="de-DE" sz="1800">
              <a:solidFill>
                <a:srgbClr val="C50022"/>
              </a:solidFill>
            </a:endParaRPr>
          </a:p>
        </p:txBody>
      </p:sp>
      <p:sp>
        <p:nvSpPr>
          <p:cNvPr id="19" name="Datumsplatzhalter 5">
            <a:extLst>
              <a:ext uri="{FF2B5EF4-FFF2-40B4-BE49-F238E27FC236}">
                <a16:creationId xmlns:a16="http://schemas.microsoft.com/office/drawing/2014/main" id="{78C00482-9842-4FA8-AD1D-08C09AAF81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5849" y="6516409"/>
            <a:ext cx="468187" cy="175322"/>
          </a:xfrm>
          <a:prstGeom prst="rect">
            <a:avLst/>
          </a:prstGeom>
        </p:spPr>
        <p:txBody>
          <a:bodyPr wrap="none" lIns="0" tIns="0" rIns="0" bIns="0"/>
          <a:lstStyle>
            <a:lvl1pPr>
              <a:defRPr sz="900"/>
            </a:lvl1pPr>
          </a:lstStyle>
          <a:p>
            <a:fld id="{65010B03-D230-4701-9F37-B6F131066B93}" type="datetime1">
              <a:rPr lang="de-DE" smtClean="0"/>
              <a:t>04.06.2025</a:t>
            </a:fld>
            <a:endParaRPr lang="de-DE"/>
          </a:p>
        </p:txBody>
      </p:sp>
      <p:sp>
        <p:nvSpPr>
          <p:cNvPr id="20" name="Fußzeilenplatzhalter 6">
            <a:extLst>
              <a:ext uri="{FF2B5EF4-FFF2-40B4-BE49-F238E27FC236}">
                <a16:creationId xmlns:a16="http://schemas.microsoft.com/office/drawing/2014/main" id="{288B0ACF-B38C-4EE9-BB65-6FBF2607C7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68179" y="6516111"/>
            <a:ext cx="3364707" cy="167933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solidFill>
                  <a:srgbClr val="000000"/>
                </a:solidFill>
              </a:defRPr>
            </a:lvl1pPr>
          </a:lstStyle>
          <a:p>
            <a:r>
              <a:rPr lang="de-DE"/>
              <a:t>|  Optionale Zusatzinformationen</a:t>
            </a:r>
          </a:p>
        </p:txBody>
      </p:sp>
      <p:sp>
        <p:nvSpPr>
          <p:cNvPr id="21" name="Foliennummernplatzhalter 7">
            <a:extLst>
              <a:ext uri="{FF2B5EF4-FFF2-40B4-BE49-F238E27FC236}">
                <a16:creationId xmlns:a16="http://schemas.microsoft.com/office/drawing/2014/main" id="{3524B24C-C17D-4026-A2BD-1057D7B8A6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7043" y="6514798"/>
            <a:ext cx="384267" cy="151200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 b="1"/>
            </a:lvl1pPr>
          </a:lstStyle>
          <a:p>
            <a:fld id="{82EA1D04-CA53-4DE3-84A8-2B63E41036C9}" type="slidenum">
              <a:rPr lang="de-DE" smtClean="0"/>
              <a:pPr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63219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04D31B83-2E89-446B-AD46-9CF55729D5E9}"/>
              </a:ext>
            </a:extLst>
          </p:cNvPr>
          <p:cNvGrpSpPr/>
          <p:nvPr userDrawn="1"/>
        </p:nvGrpSpPr>
        <p:grpSpPr>
          <a:xfrm>
            <a:off x="5997360" y="872716"/>
            <a:ext cx="6195224" cy="1080000"/>
            <a:chOff x="5996579" y="872716"/>
            <a:chExt cx="6194418" cy="1080000"/>
          </a:xfrm>
        </p:grpSpPr>
        <p:sp>
          <p:nvSpPr>
            <p:cNvPr id="15" name="Rechteck 14">
              <a:extLst>
                <a:ext uri="{FF2B5EF4-FFF2-40B4-BE49-F238E27FC236}">
                  <a16:creationId xmlns:a16="http://schemas.microsoft.com/office/drawing/2014/main" id="{817AAF36-E66A-4DB6-BD1B-EB1CC84B3788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5996579" y="872716"/>
              <a:ext cx="6194418" cy="108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800"/>
            </a:p>
          </p:txBody>
        </p:sp>
        <p:pic>
          <p:nvPicPr>
            <p:cNvPr id="16" name="Grafik 15">
              <a:extLst>
                <a:ext uri="{FF2B5EF4-FFF2-40B4-BE49-F238E27FC236}">
                  <a16:creationId xmlns:a16="http://schemas.microsoft.com/office/drawing/2014/main" id="{FB15633F-B6BF-4487-A284-A3B5B6192C0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59808" y="1136032"/>
              <a:ext cx="1619425" cy="586722"/>
            </a:xfrm>
            <a:prstGeom prst="rect">
              <a:avLst/>
            </a:prstGeom>
          </p:spPr>
        </p:pic>
      </p:grpSp>
      <p:sp>
        <p:nvSpPr>
          <p:cNvPr id="8" name="Rechteck 7"/>
          <p:cNvSpPr/>
          <p:nvPr userDrawn="1"/>
        </p:nvSpPr>
        <p:spPr>
          <a:xfrm>
            <a:off x="5987786" y="2096716"/>
            <a:ext cx="6204215" cy="3888432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>
              <a:solidFill>
                <a:schemeClr val="accent1"/>
              </a:solidFill>
            </a:endParaRPr>
          </a:p>
        </p:txBody>
      </p:sp>
      <p:sp>
        <p:nvSpPr>
          <p:cNvPr id="25" name="TitelPlaz"/>
          <p:cNvSpPr>
            <a:spLocks noGrp="1"/>
          </p:cNvSpPr>
          <p:nvPr userDrawn="1">
            <p:ph type="title" hasCustomPrompt="1"/>
            <p:custDataLst>
              <p:tags r:id="rId1"/>
            </p:custDataLst>
          </p:nvPr>
        </p:nvSpPr>
        <p:spPr>
          <a:xfrm>
            <a:off x="6312052" y="2492896"/>
            <a:ext cx="5401303" cy="2592288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defRPr sz="3400">
                <a:solidFill>
                  <a:schemeClr val="accent1"/>
                </a:solidFill>
              </a:defRPr>
            </a:lvl1pPr>
          </a:lstStyle>
          <a:p>
            <a:r>
              <a:rPr lang="en-US" sz="3400"/>
              <a:t>Lorem Ipsum </a:t>
            </a:r>
            <a:r>
              <a:rPr lang="en-US" sz="3400" err="1"/>
              <a:t>dolormit</a:t>
            </a:r>
            <a:br>
              <a:rPr lang="en-US" sz="3400"/>
            </a:br>
            <a:r>
              <a:rPr lang="en-US" sz="3400" err="1"/>
              <a:t>amet</a:t>
            </a:r>
            <a:r>
              <a:rPr lang="en-US" sz="3400"/>
              <a:t> </a:t>
            </a:r>
            <a:r>
              <a:rPr lang="en-US" sz="3400" err="1"/>
              <a:t>avensis</a:t>
            </a:r>
            <a:r>
              <a:rPr lang="en-US" sz="3400"/>
              <a:t> </a:t>
            </a:r>
            <a:r>
              <a:rPr lang="en-US" sz="3400" err="1"/>
              <a:t>tusa</a:t>
            </a:r>
            <a:r>
              <a:rPr lang="en-US" sz="3400"/>
              <a:t>.</a:t>
            </a:r>
            <a:endParaRPr lang="de-DE" sz="3400" b="0"/>
          </a:p>
        </p:txBody>
      </p:sp>
      <p:sp>
        <p:nvSpPr>
          <p:cNvPr id="42" name="Textplatzhalter 40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6312052" y="5121189"/>
            <a:ext cx="5437312" cy="433139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/>
              <a:t>Ludwigshafen, 26.05.2017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70201EB7-A074-49C4-A59F-DC5A2780E1C2}"/>
              </a:ext>
            </a:extLst>
          </p:cNvPr>
          <p:cNvSpPr txBox="1"/>
          <p:nvPr userDrawn="1"/>
        </p:nvSpPr>
        <p:spPr>
          <a:xfrm>
            <a:off x="5987785" y="6451321"/>
            <a:ext cx="21643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spcBef>
                <a:spcPts val="110"/>
              </a:spcBef>
              <a:spcAft>
                <a:spcPts val="110"/>
              </a:spcAft>
            </a:pPr>
            <a:r>
              <a:rPr lang="de-DE" sz="1200">
                <a:solidFill>
                  <a:srgbClr val="C50022"/>
                </a:solidFill>
              </a:rPr>
              <a:t>     </a:t>
            </a:r>
            <a:endParaRPr lang="de-DE" sz="1800">
              <a:solidFill>
                <a:srgbClr val="C50022"/>
              </a:solidFill>
            </a:endParaRPr>
          </a:p>
        </p:txBody>
      </p:sp>
      <p:sp>
        <p:nvSpPr>
          <p:cNvPr id="19" name="Datumsplatzhalter 5">
            <a:extLst>
              <a:ext uri="{FF2B5EF4-FFF2-40B4-BE49-F238E27FC236}">
                <a16:creationId xmlns:a16="http://schemas.microsoft.com/office/drawing/2014/main" id="{A9008EC8-F557-42A2-AD66-ECB6CC309F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5849" y="6516409"/>
            <a:ext cx="468187" cy="175322"/>
          </a:xfrm>
          <a:prstGeom prst="rect">
            <a:avLst/>
          </a:prstGeom>
        </p:spPr>
        <p:txBody>
          <a:bodyPr wrap="none" lIns="0" tIns="0" rIns="0" bIns="0"/>
          <a:lstStyle>
            <a:lvl1pPr>
              <a:defRPr sz="900"/>
            </a:lvl1pPr>
          </a:lstStyle>
          <a:p>
            <a:fld id="{65010B03-D230-4701-9F37-B6F131066B93}" type="datetime1">
              <a:rPr lang="de-DE" smtClean="0"/>
              <a:t>04.06.2025</a:t>
            </a:fld>
            <a:endParaRPr lang="de-DE"/>
          </a:p>
        </p:txBody>
      </p:sp>
      <p:sp>
        <p:nvSpPr>
          <p:cNvPr id="20" name="Fußzeilenplatzhalter 6">
            <a:extLst>
              <a:ext uri="{FF2B5EF4-FFF2-40B4-BE49-F238E27FC236}">
                <a16:creationId xmlns:a16="http://schemas.microsoft.com/office/drawing/2014/main" id="{0D782FAC-F9ED-4398-9FDE-65580BC900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68179" y="6516111"/>
            <a:ext cx="3364707" cy="167933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solidFill>
                  <a:srgbClr val="000000"/>
                </a:solidFill>
              </a:defRPr>
            </a:lvl1pPr>
          </a:lstStyle>
          <a:p>
            <a:r>
              <a:rPr lang="de-DE"/>
              <a:t>|  Optionale Zusatzinformationen</a:t>
            </a:r>
          </a:p>
        </p:txBody>
      </p:sp>
      <p:sp>
        <p:nvSpPr>
          <p:cNvPr id="21" name="Foliennummernplatzhalter 7">
            <a:extLst>
              <a:ext uri="{FF2B5EF4-FFF2-40B4-BE49-F238E27FC236}">
                <a16:creationId xmlns:a16="http://schemas.microsoft.com/office/drawing/2014/main" id="{E09338FD-93DD-492F-9B2E-1D643524A8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7043" y="6514798"/>
            <a:ext cx="384267" cy="151200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 b="1"/>
            </a:lvl1pPr>
          </a:lstStyle>
          <a:p>
            <a:fld id="{82EA1D04-CA53-4DE3-84A8-2B63E41036C9}" type="slidenum">
              <a:rPr lang="de-DE" smtClean="0"/>
              <a:pPr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8627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14824817-2139-4738-B40B-D941412B7ECA}"/>
              </a:ext>
            </a:extLst>
          </p:cNvPr>
          <p:cNvGrpSpPr/>
          <p:nvPr userDrawn="1"/>
        </p:nvGrpSpPr>
        <p:grpSpPr>
          <a:xfrm>
            <a:off x="5996776" y="4687321"/>
            <a:ext cx="6195224" cy="1080000"/>
            <a:chOff x="5995995" y="4687321"/>
            <a:chExt cx="6194418" cy="1080000"/>
          </a:xfrm>
        </p:grpSpPr>
        <p:sp>
          <p:nvSpPr>
            <p:cNvPr id="15" name="Rechteck 14">
              <a:extLst>
                <a:ext uri="{FF2B5EF4-FFF2-40B4-BE49-F238E27FC236}">
                  <a16:creationId xmlns:a16="http://schemas.microsoft.com/office/drawing/2014/main" id="{772A11FC-14A0-4F7F-9E95-7F8790186215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5995995" y="4687321"/>
              <a:ext cx="6194418" cy="108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800"/>
            </a:p>
          </p:txBody>
        </p:sp>
        <p:pic>
          <p:nvPicPr>
            <p:cNvPr id="16" name="Grafik 15">
              <a:extLst>
                <a:ext uri="{FF2B5EF4-FFF2-40B4-BE49-F238E27FC236}">
                  <a16:creationId xmlns:a16="http://schemas.microsoft.com/office/drawing/2014/main" id="{2FDE93F7-B7D1-4397-9B86-4FF056C41D6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68213" y="4950637"/>
              <a:ext cx="1619425" cy="586722"/>
            </a:xfrm>
            <a:prstGeom prst="rect">
              <a:avLst/>
            </a:prstGeom>
          </p:spPr>
        </p:pic>
      </p:grpSp>
      <p:sp>
        <p:nvSpPr>
          <p:cNvPr id="8" name="Rechteck 7"/>
          <p:cNvSpPr/>
          <p:nvPr userDrawn="1"/>
        </p:nvSpPr>
        <p:spPr>
          <a:xfrm>
            <a:off x="5987784" y="800708"/>
            <a:ext cx="6204216" cy="3888432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>
              <a:solidFill>
                <a:schemeClr val="accent1"/>
              </a:solidFill>
            </a:endParaRPr>
          </a:p>
        </p:txBody>
      </p:sp>
      <p:sp>
        <p:nvSpPr>
          <p:cNvPr id="25" name="TitelPlaz"/>
          <p:cNvSpPr>
            <a:spLocks noGrp="1"/>
          </p:cNvSpPr>
          <p:nvPr userDrawn="1">
            <p:ph type="title" hasCustomPrompt="1"/>
            <p:custDataLst>
              <p:tags r:id="rId1"/>
            </p:custDataLst>
          </p:nvPr>
        </p:nvSpPr>
        <p:spPr>
          <a:xfrm>
            <a:off x="6276043" y="1232756"/>
            <a:ext cx="5446059" cy="2592288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defRPr sz="3400">
                <a:solidFill>
                  <a:schemeClr val="accent1"/>
                </a:solidFill>
              </a:defRPr>
            </a:lvl1pPr>
          </a:lstStyle>
          <a:p>
            <a:r>
              <a:rPr lang="en-US" sz="3400"/>
              <a:t>Lorem Ipsum </a:t>
            </a:r>
            <a:r>
              <a:rPr lang="en-US" sz="3400" err="1"/>
              <a:t>dolormit</a:t>
            </a:r>
            <a:br>
              <a:rPr lang="en-US" sz="3400"/>
            </a:br>
            <a:r>
              <a:rPr lang="en-US" sz="3400" err="1"/>
              <a:t>amet</a:t>
            </a:r>
            <a:r>
              <a:rPr lang="en-US" sz="3400"/>
              <a:t> </a:t>
            </a:r>
            <a:r>
              <a:rPr lang="en-US" sz="3400" err="1"/>
              <a:t>avensis</a:t>
            </a:r>
            <a:r>
              <a:rPr lang="en-US" sz="3400"/>
              <a:t> </a:t>
            </a:r>
            <a:r>
              <a:rPr lang="en-US" sz="3400" err="1"/>
              <a:t>tusa</a:t>
            </a:r>
            <a:r>
              <a:rPr lang="en-US" sz="3400"/>
              <a:t>.</a:t>
            </a:r>
            <a:endParaRPr lang="de-DE" sz="3400" b="0"/>
          </a:p>
        </p:txBody>
      </p:sp>
      <p:sp>
        <p:nvSpPr>
          <p:cNvPr id="42" name="Textplatzhalter 40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6276043" y="3861048"/>
            <a:ext cx="5446059" cy="433139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/>
              <a:t>Ludwigshafen, 26.05.2017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1630D635-EE83-4917-BCF4-46A4F6763216}"/>
              </a:ext>
            </a:extLst>
          </p:cNvPr>
          <p:cNvSpPr txBox="1"/>
          <p:nvPr userDrawn="1"/>
        </p:nvSpPr>
        <p:spPr>
          <a:xfrm>
            <a:off x="5987785" y="6451321"/>
            <a:ext cx="21643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spcBef>
                <a:spcPts val="110"/>
              </a:spcBef>
              <a:spcAft>
                <a:spcPts val="110"/>
              </a:spcAft>
            </a:pPr>
            <a:r>
              <a:rPr lang="de-DE" sz="1200">
                <a:solidFill>
                  <a:srgbClr val="C50022"/>
                </a:solidFill>
              </a:rPr>
              <a:t>     </a:t>
            </a:r>
            <a:endParaRPr lang="de-DE" sz="1800">
              <a:solidFill>
                <a:srgbClr val="C50022"/>
              </a:solidFill>
            </a:endParaRPr>
          </a:p>
        </p:txBody>
      </p:sp>
      <p:sp>
        <p:nvSpPr>
          <p:cNvPr id="19" name="Datumsplatzhalter 5">
            <a:extLst>
              <a:ext uri="{FF2B5EF4-FFF2-40B4-BE49-F238E27FC236}">
                <a16:creationId xmlns:a16="http://schemas.microsoft.com/office/drawing/2014/main" id="{800107A6-E07E-41F4-BB8A-6E6A94D0B3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5849" y="6516409"/>
            <a:ext cx="468187" cy="175322"/>
          </a:xfrm>
          <a:prstGeom prst="rect">
            <a:avLst/>
          </a:prstGeom>
        </p:spPr>
        <p:txBody>
          <a:bodyPr wrap="none" lIns="0" tIns="0" rIns="0" bIns="0"/>
          <a:lstStyle>
            <a:lvl1pPr>
              <a:defRPr sz="900"/>
            </a:lvl1pPr>
          </a:lstStyle>
          <a:p>
            <a:fld id="{65010B03-D230-4701-9F37-B6F131066B93}" type="datetime1">
              <a:rPr lang="de-DE" smtClean="0"/>
              <a:t>04.06.2025</a:t>
            </a:fld>
            <a:endParaRPr lang="de-DE"/>
          </a:p>
        </p:txBody>
      </p:sp>
      <p:sp>
        <p:nvSpPr>
          <p:cNvPr id="20" name="Fußzeilenplatzhalter 6">
            <a:extLst>
              <a:ext uri="{FF2B5EF4-FFF2-40B4-BE49-F238E27FC236}">
                <a16:creationId xmlns:a16="http://schemas.microsoft.com/office/drawing/2014/main" id="{88E8D379-A504-4A2A-A8B5-6D43D31BF8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68179" y="6516111"/>
            <a:ext cx="3364707" cy="167933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solidFill>
                  <a:srgbClr val="000000"/>
                </a:solidFill>
              </a:defRPr>
            </a:lvl1pPr>
          </a:lstStyle>
          <a:p>
            <a:r>
              <a:rPr lang="de-DE"/>
              <a:t>|  Optionale Zusatzinformationen</a:t>
            </a:r>
          </a:p>
        </p:txBody>
      </p:sp>
      <p:sp>
        <p:nvSpPr>
          <p:cNvPr id="21" name="Foliennummernplatzhalter 7">
            <a:extLst>
              <a:ext uri="{FF2B5EF4-FFF2-40B4-BE49-F238E27FC236}">
                <a16:creationId xmlns:a16="http://schemas.microsoft.com/office/drawing/2014/main" id="{3A29059A-93E7-4E86-874F-4B85CFFBC9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7043" y="6514798"/>
            <a:ext cx="384267" cy="151200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 b="1"/>
            </a:lvl1pPr>
          </a:lstStyle>
          <a:p>
            <a:fld id="{82EA1D04-CA53-4DE3-84A8-2B63E41036C9}" type="slidenum">
              <a:rPr lang="de-DE" smtClean="0"/>
              <a:pPr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9176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bschlusschar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0" y="0"/>
          <a:ext cx="211667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270" imgH="270" progId="TCLayout.ActiveDocument.1">
                  <p:embed/>
                </p:oleObj>
              </mc:Choice>
              <mc:Fallback>
                <p:oleObj name="think-cell Folie" r:id="rId3" imgW="270" imgH="270" progId="TCLayout.ActiveDocument.1">
                  <p:embed/>
                  <p:pic>
                    <p:nvPicPr>
                      <p:cNvPr id="3" name="Objek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211667" cy="15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Grafik 10">
            <a:extLst>
              <a:ext uri="{FF2B5EF4-FFF2-40B4-BE49-F238E27FC236}">
                <a16:creationId xmlns:a16="http://schemas.microsoft.com/office/drawing/2014/main" id="{E34E41C1-D162-4523-81CC-C7A39574D4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37834" y="2317598"/>
            <a:ext cx="6184321" cy="2234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463757"/>
      </p:ext>
    </p:extLst>
  </p:cSld>
  <p:clrMapOvr>
    <a:masterClrMapping/>
  </p:clrMapOvr>
  <p:transition spd="med">
    <p:wipe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platzhalter 4">
            <a:extLst>
              <a:ext uri="{FF2B5EF4-FFF2-40B4-BE49-F238E27FC236}">
                <a16:creationId xmlns:a16="http://schemas.microsoft.com/office/drawing/2014/main" id="{15AE4470-AE1E-437C-BAAA-7FDE5C348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334" y="430442"/>
            <a:ext cx="11737914" cy="8532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8" name="Textplatzhalter 2">
            <a:extLst>
              <a:ext uri="{FF2B5EF4-FFF2-40B4-BE49-F238E27FC236}">
                <a16:creationId xmlns:a16="http://schemas.microsoft.com/office/drawing/2014/main" id="{7CCDAFC6-A013-4632-9057-A3F95C2C01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029" y="1944000"/>
            <a:ext cx="11753889" cy="396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793A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de-DE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Formatvorlagen des Textmasters bearbeiten</a:t>
            </a:r>
          </a:p>
          <a:p>
            <a:pPr marL="717550" marR="0" lvl="1" indent="-360363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00793A"/>
              </a:buClr>
              <a:buSzTx/>
              <a:buFont typeface="Wingdings 3" panose="05040102010807070707" pitchFamily="18" charset="2"/>
              <a:buChar char=""/>
              <a:tabLst/>
              <a:defRPr/>
            </a:pPr>
            <a:r>
              <a:rPr kumimoji="0" lang="de-DE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Zweite Ebene</a:t>
            </a:r>
          </a:p>
          <a:p>
            <a:pPr marL="1074738" marR="0" lvl="2" indent="-357188" algn="l" defTabSz="914400" rtl="0" eaLnBrk="1" fontAlgn="auto" latinLnBrk="0" hangingPunct="1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rgbClr val="00793A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de-DE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Dritte Ebene</a:t>
            </a:r>
          </a:p>
          <a:p>
            <a:pPr marL="1436688" marR="0" lvl="3" indent="-3619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793A"/>
              </a:buClr>
              <a:buSzTx/>
              <a:buFont typeface="Arial" panose="020B0604020202020204" pitchFamily="34" charset="0"/>
              <a:buChar char="−"/>
              <a:tabLst/>
              <a:defRPr/>
            </a:pPr>
            <a:r>
              <a:rPr kumimoji="0" lang="de-DE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Vierte Ebene</a:t>
            </a:r>
          </a:p>
        </p:txBody>
      </p:sp>
      <p:sp>
        <p:nvSpPr>
          <p:cNvPr id="9" name="Datumsplatzhalter 5">
            <a:extLst>
              <a:ext uri="{FF2B5EF4-FFF2-40B4-BE49-F238E27FC236}">
                <a16:creationId xmlns:a16="http://schemas.microsoft.com/office/drawing/2014/main" id="{E4FD317C-5CE5-4FE8-80D5-F623447E73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5849" y="6516409"/>
            <a:ext cx="468187" cy="175322"/>
          </a:xfrm>
          <a:prstGeom prst="rect">
            <a:avLst/>
          </a:prstGeom>
        </p:spPr>
        <p:txBody>
          <a:bodyPr wrap="none" lIns="0" tIns="0" rIns="0" bIns="0"/>
          <a:lstStyle>
            <a:lvl1pPr>
              <a:defRPr sz="900"/>
            </a:lvl1pPr>
          </a:lstStyle>
          <a:p>
            <a:fld id="{65010B03-D230-4701-9F37-B6F131066B93}" type="datetime1">
              <a:rPr lang="de-DE" smtClean="0"/>
              <a:t>04.06.2025</a:t>
            </a:fld>
            <a:endParaRPr lang="de-DE"/>
          </a:p>
        </p:txBody>
      </p:sp>
      <p:sp>
        <p:nvSpPr>
          <p:cNvPr id="10" name="Fußzeilenplatzhalter 6">
            <a:extLst>
              <a:ext uri="{FF2B5EF4-FFF2-40B4-BE49-F238E27FC236}">
                <a16:creationId xmlns:a16="http://schemas.microsoft.com/office/drawing/2014/main" id="{8E446606-F557-44C7-AB70-3798D212A7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68179" y="6516111"/>
            <a:ext cx="3364707" cy="167933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solidFill>
                  <a:srgbClr val="000000"/>
                </a:solidFill>
              </a:defRPr>
            </a:lvl1pPr>
          </a:lstStyle>
          <a:p>
            <a:r>
              <a:rPr lang="de-DE"/>
              <a:t>|  Optionale Zusatzinformationen</a:t>
            </a:r>
          </a:p>
        </p:txBody>
      </p:sp>
      <p:sp>
        <p:nvSpPr>
          <p:cNvPr id="11" name="Foliennummernplatzhalter 7">
            <a:extLst>
              <a:ext uri="{FF2B5EF4-FFF2-40B4-BE49-F238E27FC236}">
                <a16:creationId xmlns:a16="http://schemas.microsoft.com/office/drawing/2014/main" id="{4A1ACA5C-ACEB-4090-8B14-A5070351CE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7043" y="6514798"/>
            <a:ext cx="384267" cy="151200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 b="1"/>
            </a:lvl1pPr>
          </a:lstStyle>
          <a:p>
            <a:fld id="{82EA1D04-CA53-4DE3-84A8-2B63E41036C9}" type="slidenum">
              <a:rPr lang="de-DE" smtClean="0"/>
              <a:pPr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50300864"/>
      </p:ext>
    </p:extLst>
  </p:cSld>
  <p:clrMapOvr>
    <a:masterClrMapping/>
  </p:clrMapOvr>
  <p:hf hd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platzhalter 4">
            <a:extLst>
              <a:ext uri="{FF2B5EF4-FFF2-40B4-BE49-F238E27FC236}">
                <a16:creationId xmlns:a16="http://schemas.microsoft.com/office/drawing/2014/main" id="{15AE4470-AE1E-437C-BAAA-7FDE5C348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334" y="430442"/>
            <a:ext cx="11737914" cy="8532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9" name="Datumsplatzhalter 5">
            <a:extLst>
              <a:ext uri="{FF2B5EF4-FFF2-40B4-BE49-F238E27FC236}">
                <a16:creationId xmlns:a16="http://schemas.microsoft.com/office/drawing/2014/main" id="{E4FD317C-5CE5-4FE8-80D5-F623447E73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5849" y="6516409"/>
            <a:ext cx="468187" cy="175322"/>
          </a:xfrm>
          <a:prstGeom prst="rect">
            <a:avLst/>
          </a:prstGeom>
        </p:spPr>
        <p:txBody>
          <a:bodyPr wrap="none" lIns="0" tIns="0" rIns="0" bIns="0"/>
          <a:lstStyle>
            <a:lvl1pPr>
              <a:defRPr sz="900"/>
            </a:lvl1pPr>
          </a:lstStyle>
          <a:p>
            <a:fld id="{65010B03-D230-4701-9F37-B6F131066B93}" type="datetime1">
              <a:rPr lang="de-DE" smtClean="0"/>
              <a:t>04.06.2025</a:t>
            </a:fld>
            <a:endParaRPr lang="de-DE"/>
          </a:p>
        </p:txBody>
      </p:sp>
      <p:sp>
        <p:nvSpPr>
          <p:cNvPr id="10" name="Fußzeilenplatzhalter 6">
            <a:extLst>
              <a:ext uri="{FF2B5EF4-FFF2-40B4-BE49-F238E27FC236}">
                <a16:creationId xmlns:a16="http://schemas.microsoft.com/office/drawing/2014/main" id="{8E446606-F557-44C7-AB70-3798D212A7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68179" y="6516111"/>
            <a:ext cx="3364707" cy="167933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solidFill>
                  <a:srgbClr val="000000"/>
                </a:solidFill>
              </a:defRPr>
            </a:lvl1pPr>
          </a:lstStyle>
          <a:p>
            <a:r>
              <a:rPr lang="de-DE"/>
              <a:t>|  Optionale Zusatzinformationen</a:t>
            </a:r>
          </a:p>
        </p:txBody>
      </p:sp>
      <p:sp>
        <p:nvSpPr>
          <p:cNvPr id="11" name="Foliennummernplatzhalter 7">
            <a:extLst>
              <a:ext uri="{FF2B5EF4-FFF2-40B4-BE49-F238E27FC236}">
                <a16:creationId xmlns:a16="http://schemas.microsoft.com/office/drawing/2014/main" id="{4A1ACA5C-ACEB-4090-8B14-A5070351CE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7043" y="6514798"/>
            <a:ext cx="384267" cy="151200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 b="1"/>
            </a:lvl1pPr>
          </a:lstStyle>
          <a:p>
            <a:fld id="{82EA1D04-CA53-4DE3-84A8-2B63E41036C9}" type="slidenum">
              <a:rPr lang="de-DE" smtClean="0"/>
              <a:pPr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3170933"/>
      </p:ext>
    </p:extLst>
  </p:cSld>
  <p:clrMapOvr>
    <a:masterClrMapping/>
  </p:clrMapOvr>
  <p:hf hd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Text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>
            <a:extLst>
              <a:ext uri="{FF2B5EF4-FFF2-40B4-BE49-F238E27FC236}">
                <a16:creationId xmlns:a16="http://schemas.microsoft.com/office/drawing/2014/main" id="{88111C03-0E43-4707-8C64-EFD9A1FF5F8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85638518"/>
              </p:ext>
            </p:extLst>
          </p:nvPr>
        </p:nvGraphicFramePr>
        <p:xfrm>
          <a:off x="1590" y="1591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4" imgH="344" progId="TCLayout.ActiveDocument.1">
                  <p:embed/>
                </p:oleObj>
              </mc:Choice>
              <mc:Fallback>
                <p:oleObj name="think-cell Folie" r:id="rId3" imgW="344" imgH="344" progId="TCLayout.ActiveDocument.1">
                  <p:embed/>
                  <p:pic>
                    <p:nvPicPr>
                      <p:cNvPr id="2" name="Objekt 1" hidden="1">
                        <a:extLst>
                          <a:ext uri="{FF2B5EF4-FFF2-40B4-BE49-F238E27FC236}">
                            <a16:creationId xmlns:a16="http://schemas.microsoft.com/office/drawing/2014/main" id="{88111C03-0E43-4707-8C64-EFD9A1FF5F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90" y="1591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itelplatzhalter 4">
            <a:extLst>
              <a:ext uri="{FF2B5EF4-FFF2-40B4-BE49-F238E27FC236}">
                <a16:creationId xmlns:a16="http://schemas.microsoft.com/office/drawing/2014/main" id="{390C50A9-9D78-4408-AB40-1FB2076869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334" y="430442"/>
            <a:ext cx="11737914" cy="8532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ADA07997-FD75-45CF-9C95-3E73EED606D8}"/>
              </a:ext>
            </a:extLst>
          </p:cNvPr>
          <p:cNvSpPr txBox="1"/>
          <p:nvPr userDrawn="1"/>
        </p:nvSpPr>
        <p:spPr>
          <a:xfrm>
            <a:off x="5987785" y="6451321"/>
            <a:ext cx="21643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spcBef>
                <a:spcPts val="110"/>
              </a:spcBef>
              <a:spcAft>
                <a:spcPts val="110"/>
              </a:spcAft>
            </a:pPr>
            <a:r>
              <a:rPr lang="de-DE" sz="1200">
                <a:solidFill>
                  <a:srgbClr val="C50022"/>
                </a:solidFill>
              </a:rPr>
              <a:t>     </a:t>
            </a:r>
            <a:endParaRPr lang="de-DE" sz="1800">
              <a:solidFill>
                <a:srgbClr val="C50022"/>
              </a:solidFill>
            </a:endParaRPr>
          </a:p>
        </p:txBody>
      </p:sp>
      <p:sp>
        <p:nvSpPr>
          <p:cNvPr id="12" name="Datumsplatzhalter 5">
            <a:extLst>
              <a:ext uri="{FF2B5EF4-FFF2-40B4-BE49-F238E27FC236}">
                <a16:creationId xmlns:a16="http://schemas.microsoft.com/office/drawing/2014/main" id="{D7FED6A4-1E67-4BFB-B33E-FB522135D4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5849" y="6516409"/>
            <a:ext cx="468187" cy="175322"/>
          </a:xfrm>
          <a:prstGeom prst="rect">
            <a:avLst/>
          </a:prstGeom>
        </p:spPr>
        <p:txBody>
          <a:bodyPr wrap="none" lIns="0" tIns="0" rIns="0" bIns="0"/>
          <a:lstStyle>
            <a:lvl1pPr>
              <a:defRPr sz="900"/>
            </a:lvl1pPr>
          </a:lstStyle>
          <a:p>
            <a:fld id="{23E29D10-BDE7-499A-8B21-D5D791F90F76}" type="datetime1">
              <a:rPr lang="de-DE" smtClean="0"/>
              <a:t>04.06.2025</a:t>
            </a:fld>
            <a:endParaRPr lang="de-DE"/>
          </a:p>
        </p:txBody>
      </p:sp>
      <p:sp>
        <p:nvSpPr>
          <p:cNvPr id="13" name="Fußzeilenplatzhalter 6">
            <a:extLst>
              <a:ext uri="{FF2B5EF4-FFF2-40B4-BE49-F238E27FC236}">
                <a16:creationId xmlns:a16="http://schemas.microsoft.com/office/drawing/2014/main" id="{D34A7C90-2662-493E-BCCF-04AD8C9BBB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68180" y="6516113"/>
            <a:ext cx="3364707" cy="167933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solidFill>
                  <a:srgbClr val="000000"/>
                </a:solidFill>
              </a:defRPr>
            </a:lvl1pPr>
          </a:lstStyle>
          <a:p>
            <a:endParaRPr lang="de-DE"/>
          </a:p>
        </p:txBody>
      </p:sp>
      <p:sp>
        <p:nvSpPr>
          <p:cNvPr id="14" name="Foliennummernplatzhalter 7">
            <a:extLst>
              <a:ext uri="{FF2B5EF4-FFF2-40B4-BE49-F238E27FC236}">
                <a16:creationId xmlns:a16="http://schemas.microsoft.com/office/drawing/2014/main" id="{351431EA-8987-4BC2-9894-D7DB72CA7B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7044" y="6514798"/>
            <a:ext cx="384267" cy="151200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 b="1"/>
            </a:lvl1pPr>
          </a:lstStyle>
          <a:p>
            <a:fld id="{82EA1D04-CA53-4DE3-84A8-2B63E41036C9}" type="slidenum">
              <a:rPr lang="de-DE" smtClean="0"/>
              <a:pPr/>
              <a:t>‹N›</a:t>
            </a:fld>
            <a:endParaRPr lang="de-DE"/>
          </a:p>
        </p:txBody>
      </p:sp>
      <p:sp>
        <p:nvSpPr>
          <p:cNvPr id="8" name="Textplatzhalter 2">
            <a:extLst>
              <a:ext uri="{FF2B5EF4-FFF2-40B4-BE49-F238E27FC236}">
                <a16:creationId xmlns:a16="http://schemas.microsoft.com/office/drawing/2014/main" id="{44D75E26-83F6-4FCE-B2B5-E37B5CBF5B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069" y="1964566"/>
            <a:ext cx="11753889" cy="390599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10000"/>
              </a:lnSpc>
              <a:defRPr/>
            </a:lvl1pPr>
            <a:lvl2pPr>
              <a:lnSpc>
                <a:spcPct val="110000"/>
              </a:lnSpc>
              <a:defRPr/>
            </a:lvl2pPr>
            <a:lvl3pPr>
              <a:lnSpc>
                <a:spcPct val="110000"/>
              </a:lnSpc>
              <a:defRPr/>
            </a:lvl3pPr>
            <a:lvl4pPr>
              <a:lnSpc>
                <a:spcPct val="110000"/>
              </a:lnSpc>
              <a:defRPr/>
            </a:lvl4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</p:txBody>
      </p:sp>
    </p:spTree>
    <p:extLst>
      <p:ext uri="{BB962C8B-B14F-4D97-AF65-F5344CB8AC3E}">
        <p14:creationId xmlns:p14="http://schemas.microsoft.com/office/powerpoint/2010/main" val="19817078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B3968A1E-5774-4FBF-B33D-33246827F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233346B-C30D-42FD-BC7F-0B356711A673}" type="datetime1">
              <a:rPr lang="de-DE" smtClean="0"/>
              <a:pPr/>
              <a:t>04.06.2025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B814E2C-65A8-4B4C-A488-296B14440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| Optional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E58CEEC-917F-4652-8701-CCABB57CF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2EA1D04-CA53-4DE3-84A8-2B63E41036C9}" type="slidenum">
              <a:rPr lang="de-DE" smtClean="0"/>
              <a:pPr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257322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" y="0"/>
          <a:ext cx="211667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think-cell" r:id="rId3" imgW="270" imgH="270" progId="TCLayout.ActiveDocument.1">
                  <p:embed/>
                </p:oleObj>
              </mc:Choice>
              <mc:Fallback>
                <p:oleObj name="Diapositiva think-cell" r:id="rId3" imgW="270" imgH="270" progId="TCLayout.ActiveDocument.1">
                  <p:embed/>
                  <p:pic>
                    <p:nvPicPr>
                      <p:cNvPr id="3" name="Objek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" y="0"/>
                        <a:ext cx="211667" cy="15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elplatzhalter 4">
            <a:extLst>
              <a:ext uri="{FF2B5EF4-FFF2-40B4-BE49-F238E27FC236}">
                <a16:creationId xmlns:a16="http://schemas.microsoft.com/office/drawing/2014/main" id="{A0521059-6C76-4B1E-8B67-FC8F50128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334" y="430442"/>
            <a:ext cx="11737914" cy="8532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4093916887"/>
      </p:ext>
    </p:extLst>
  </p:cSld>
  <p:clrMapOvr>
    <a:masterClrMapping/>
  </p:clrMapOvr>
  <p:transition spd="med">
    <p:wipe dir="r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folie_Individu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atumsplatzhalter 5">
            <a:extLst>
              <a:ext uri="{FF2B5EF4-FFF2-40B4-BE49-F238E27FC236}">
                <a16:creationId xmlns:a16="http://schemas.microsoft.com/office/drawing/2014/main" id="{32DBA250-357F-4303-A44E-5DC0B3F585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5849" y="6516409"/>
            <a:ext cx="468187" cy="175322"/>
          </a:xfrm>
          <a:prstGeom prst="rect">
            <a:avLst/>
          </a:prstGeom>
        </p:spPr>
        <p:txBody>
          <a:bodyPr wrap="none" lIns="0" tIns="0" rIns="0" bIns="0"/>
          <a:lstStyle>
            <a:lvl1pPr>
              <a:defRPr sz="900"/>
            </a:lvl1pPr>
          </a:lstStyle>
          <a:p>
            <a:fld id="{65010B03-D230-4701-9F37-B6F131066B93}" type="datetime1">
              <a:rPr lang="de-DE" smtClean="0"/>
              <a:t>04.06.2025</a:t>
            </a:fld>
            <a:endParaRPr lang="de-DE"/>
          </a:p>
        </p:txBody>
      </p:sp>
      <p:sp>
        <p:nvSpPr>
          <p:cNvPr id="15" name="Fußzeilenplatzhalter 6">
            <a:extLst>
              <a:ext uri="{FF2B5EF4-FFF2-40B4-BE49-F238E27FC236}">
                <a16:creationId xmlns:a16="http://schemas.microsoft.com/office/drawing/2014/main" id="{6D40A015-117E-4D5D-B38F-53E796AF53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68179" y="6516111"/>
            <a:ext cx="3364707" cy="167933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solidFill>
                  <a:srgbClr val="000000"/>
                </a:solidFill>
              </a:defRPr>
            </a:lvl1pPr>
          </a:lstStyle>
          <a:p>
            <a:r>
              <a:rPr lang="de-DE"/>
              <a:t>|  Optionale Zusatzinformationen</a:t>
            </a:r>
          </a:p>
        </p:txBody>
      </p:sp>
      <p:sp>
        <p:nvSpPr>
          <p:cNvPr id="16" name="Foliennummernplatzhalter 7">
            <a:extLst>
              <a:ext uri="{FF2B5EF4-FFF2-40B4-BE49-F238E27FC236}">
                <a16:creationId xmlns:a16="http://schemas.microsoft.com/office/drawing/2014/main" id="{8F8E1B0C-BEB2-48D0-A030-56302CF208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7043" y="6514798"/>
            <a:ext cx="384267" cy="151200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 b="1"/>
            </a:lvl1pPr>
          </a:lstStyle>
          <a:p>
            <a:fld id="{82EA1D04-CA53-4DE3-84A8-2B63E41036C9}" type="slidenum">
              <a:rPr lang="de-DE" smtClean="0"/>
              <a:pPr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29992323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D7BE2672-C6A9-4D46-BC4C-7872EB8BD1EA}"/>
              </a:ext>
            </a:extLst>
          </p:cNvPr>
          <p:cNvSpPr/>
          <p:nvPr userDrawn="1"/>
        </p:nvSpPr>
        <p:spPr>
          <a:xfrm>
            <a:off x="-1" y="1944000"/>
            <a:ext cx="6096893" cy="3888432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de-DE" sz="1800"/>
          </a:p>
        </p:txBody>
      </p:sp>
      <p:sp>
        <p:nvSpPr>
          <p:cNvPr id="11" name="Textplatzhalter 40">
            <a:extLst>
              <a:ext uri="{FF2B5EF4-FFF2-40B4-BE49-F238E27FC236}">
                <a16:creationId xmlns:a16="http://schemas.microsoft.com/office/drawing/2014/main" id="{C03D3C5C-6107-4599-B0F1-775EDECED4B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2056" y="4968001"/>
            <a:ext cx="5444471" cy="433139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lnSpc>
                <a:spcPct val="110000"/>
              </a:lnSpc>
              <a:spcBef>
                <a:spcPts val="0"/>
              </a:spcBef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/>
              <a:t>Ludwigshafen, 26.05.2017</a:t>
            </a:r>
          </a:p>
        </p:txBody>
      </p:sp>
      <p:sp>
        <p:nvSpPr>
          <p:cNvPr id="12" name="Titel 5">
            <a:extLst>
              <a:ext uri="{FF2B5EF4-FFF2-40B4-BE49-F238E27FC236}">
                <a16:creationId xmlns:a16="http://schemas.microsoft.com/office/drawing/2014/main" id="{E3C1F667-1EC3-4DFC-B6E1-47EA60AE216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57" y="2341404"/>
            <a:ext cx="5444471" cy="2516134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95000"/>
              </a:lnSpc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en-US" sz="3200"/>
              <a:t>Lorem Ipsum </a:t>
            </a:r>
            <a:r>
              <a:rPr lang="en-US" sz="3200" err="1"/>
              <a:t>dolormit</a:t>
            </a:r>
            <a:br>
              <a:rPr lang="en-US" sz="3200"/>
            </a:br>
            <a:r>
              <a:rPr lang="en-US" sz="3200" err="1"/>
              <a:t>amet</a:t>
            </a:r>
            <a:r>
              <a:rPr lang="en-US" sz="3200"/>
              <a:t> </a:t>
            </a:r>
            <a:r>
              <a:rPr lang="en-US" sz="3200" err="1"/>
              <a:t>avensis</a:t>
            </a:r>
            <a:r>
              <a:rPr lang="en-US" sz="3200"/>
              <a:t> </a:t>
            </a:r>
            <a:r>
              <a:rPr lang="en-US" sz="3200" err="1"/>
              <a:t>tusa</a:t>
            </a:r>
            <a:r>
              <a:rPr lang="en-US" sz="3200"/>
              <a:t>.</a:t>
            </a:r>
            <a:endParaRPr lang="de-DE"/>
          </a:p>
        </p:txBody>
      </p:sp>
      <p:sp>
        <p:nvSpPr>
          <p:cNvPr id="14" name="Datumsplatzhalter 5">
            <a:extLst>
              <a:ext uri="{FF2B5EF4-FFF2-40B4-BE49-F238E27FC236}">
                <a16:creationId xmlns:a16="http://schemas.microsoft.com/office/drawing/2014/main" id="{32DBA250-357F-4303-A44E-5DC0B3F585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5849" y="6516409"/>
            <a:ext cx="468187" cy="175322"/>
          </a:xfrm>
          <a:prstGeom prst="rect">
            <a:avLst/>
          </a:prstGeom>
        </p:spPr>
        <p:txBody>
          <a:bodyPr wrap="none" lIns="0" tIns="0" rIns="0" bIns="0"/>
          <a:lstStyle>
            <a:lvl1pPr>
              <a:defRPr sz="900"/>
            </a:lvl1pPr>
          </a:lstStyle>
          <a:p>
            <a:fld id="{65010B03-D230-4701-9F37-B6F131066B93}" type="datetime1">
              <a:rPr lang="de-DE" smtClean="0"/>
              <a:t>04.06.2025</a:t>
            </a:fld>
            <a:endParaRPr lang="de-DE"/>
          </a:p>
        </p:txBody>
      </p:sp>
      <p:sp>
        <p:nvSpPr>
          <p:cNvPr id="15" name="Fußzeilenplatzhalter 6">
            <a:extLst>
              <a:ext uri="{FF2B5EF4-FFF2-40B4-BE49-F238E27FC236}">
                <a16:creationId xmlns:a16="http://schemas.microsoft.com/office/drawing/2014/main" id="{6D40A015-117E-4D5D-B38F-53E796AF53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68179" y="6516111"/>
            <a:ext cx="3364707" cy="167933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solidFill>
                  <a:srgbClr val="000000"/>
                </a:solidFill>
              </a:defRPr>
            </a:lvl1pPr>
          </a:lstStyle>
          <a:p>
            <a:r>
              <a:rPr lang="de-DE"/>
              <a:t>|  Optionale Zusatzinformationen</a:t>
            </a:r>
          </a:p>
        </p:txBody>
      </p:sp>
      <p:sp>
        <p:nvSpPr>
          <p:cNvPr id="16" name="Foliennummernplatzhalter 7">
            <a:extLst>
              <a:ext uri="{FF2B5EF4-FFF2-40B4-BE49-F238E27FC236}">
                <a16:creationId xmlns:a16="http://schemas.microsoft.com/office/drawing/2014/main" id="{8F8E1B0C-BEB2-48D0-A030-56302CF208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7043" y="6514798"/>
            <a:ext cx="384267" cy="151200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 b="1"/>
            </a:lvl1pPr>
          </a:lstStyle>
          <a:p>
            <a:fld id="{82EA1D04-CA53-4DE3-84A8-2B63E41036C9}" type="slidenum">
              <a:rPr lang="de-DE" smtClean="0"/>
              <a:pPr/>
              <a:t>‹N›</a:t>
            </a:fld>
            <a:endParaRPr lang="de-DE"/>
          </a:p>
        </p:txBody>
      </p: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3355EFBC-2913-406F-9D2A-F7874AAB67D1}"/>
              </a:ext>
            </a:extLst>
          </p:cNvPr>
          <p:cNvGrpSpPr/>
          <p:nvPr userDrawn="1"/>
        </p:nvGrpSpPr>
        <p:grpSpPr>
          <a:xfrm>
            <a:off x="-1" y="864000"/>
            <a:ext cx="6096893" cy="1080000"/>
            <a:chOff x="16241307" y="3368287"/>
            <a:chExt cx="6096099" cy="1080000"/>
          </a:xfrm>
        </p:grpSpPr>
        <p:sp>
          <p:nvSpPr>
            <p:cNvPr id="19" name="Rechteck 18">
              <a:extLst>
                <a:ext uri="{FF2B5EF4-FFF2-40B4-BE49-F238E27FC236}">
                  <a16:creationId xmlns:a16="http://schemas.microsoft.com/office/drawing/2014/main" id="{0140D0DD-8FBE-49E0-9C51-089FE9CC4D00}"/>
                </a:ext>
              </a:extLst>
            </p:cNvPr>
            <p:cNvSpPr/>
            <p:nvPr userDrawn="1"/>
          </p:nvSpPr>
          <p:spPr>
            <a:xfrm>
              <a:off x="16241307" y="3368287"/>
              <a:ext cx="6096099" cy="10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800"/>
            </a:p>
          </p:txBody>
        </p:sp>
        <p:pic>
          <p:nvPicPr>
            <p:cNvPr id="18" name="Grafik 17">
              <a:extLst>
                <a:ext uri="{FF2B5EF4-FFF2-40B4-BE49-F238E27FC236}">
                  <a16:creationId xmlns:a16="http://schemas.microsoft.com/office/drawing/2014/main" id="{0326E128-9963-4338-8FD8-789A12C5933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462922" y="3641970"/>
              <a:ext cx="1619425" cy="58672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09083677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D7BE2672-C6A9-4D46-BC4C-7872EB8BD1EA}"/>
              </a:ext>
            </a:extLst>
          </p:cNvPr>
          <p:cNvSpPr/>
          <p:nvPr userDrawn="1"/>
        </p:nvSpPr>
        <p:spPr>
          <a:xfrm>
            <a:off x="0" y="1944000"/>
            <a:ext cx="6195225" cy="3888432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de-DE" sz="1800"/>
          </a:p>
        </p:txBody>
      </p:sp>
      <p:sp>
        <p:nvSpPr>
          <p:cNvPr id="14" name="Datumsplatzhalter 5">
            <a:extLst>
              <a:ext uri="{FF2B5EF4-FFF2-40B4-BE49-F238E27FC236}">
                <a16:creationId xmlns:a16="http://schemas.microsoft.com/office/drawing/2014/main" id="{32DBA250-357F-4303-A44E-5DC0B3F585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5849" y="6516409"/>
            <a:ext cx="468187" cy="175322"/>
          </a:xfrm>
          <a:prstGeom prst="rect">
            <a:avLst/>
          </a:prstGeom>
        </p:spPr>
        <p:txBody>
          <a:bodyPr wrap="none" lIns="0" tIns="0" rIns="0" bIns="0"/>
          <a:lstStyle>
            <a:lvl1pPr>
              <a:defRPr sz="900"/>
            </a:lvl1pPr>
          </a:lstStyle>
          <a:p>
            <a:fld id="{65010B03-D230-4701-9F37-B6F131066B93}" type="datetime1">
              <a:rPr lang="de-DE" smtClean="0"/>
              <a:t>04.06.2025</a:t>
            </a:fld>
            <a:endParaRPr lang="de-DE"/>
          </a:p>
        </p:txBody>
      </p:sp>
      <p:sp>
        <p:nvSpPr>
          <p:cNvPr id="15" name="Fußzeilenplatzhalter 6">
            <a:extLst>
              <a:ext uri="{FF2B5EF4-FFF2-40B4-BE49-F238E27FC236}">
                <a16:creationId xmlns:a16="http://schemas.microsoft.com/office/drawing/2014/main" id="{6D40A015-117E-4D5D-B38F-53E796AF53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68179" y="6516111"/>
            <a:ext cx="3364707" cy="167933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solidFill>
                  <a:srgbClr val="000000"/>
                </a:solidFill>
              </a:defRPr>
            </a:lvl1pPr>
          </a:lstStyle>
          <a:p>
            <a:r>
              <a:rPr lang="de-DE"/>
              <a:t>|  Optionale Zusatzinformationen</a:t>
            </a:r>
          </a:p>
        </p:txBody>
      </p:sp>
      <p:sp>
        <p:nvSpPr>
          <p:cNvPr id="16" name="Foliennummernplatzhalter 7">
            <a:extLst>
              <a:ext uri="{FF2B5EF4-FFF2-40B4-BE49-F238E27FC236}">
                <a16:creationId xmlns:a16="http://schemas.microsoft.com/office/drawing/2014/main" id="{8F8E1B0C-BEB2-48D0-A030-56302CF208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7043" y="6514798"/>
            <a:ext cx="384267" cy="151200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 b="1"/>
            </a:lvl1pPr>
          </a:lstStyle>
          <a:p>
            <a:fld id="{82EA1D04-CA53-4DE3-84A8-2B63E41036C9}" type="slidenum">
              <a:rPr lang="de-DE" smtClean="0"/>
              <a:pPr/>
              <a:t>‹N›</a:t>
            </a:fld>
            <a:endParaRPr lang="de-DE"/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2733CD40-D6B3-4869-95B3-2A376169BB3D}"/>
              </a:ext>
            </a:extLst>
          </p:cNvPr>
          <p:cNvSpPr/>
          <p:nvPr userDrawn="1"/>
        </p:nvSpPr>
        <p:spPr>
          <a:xfrm>
            <a:off x="1" y="800708"/>
            <a:ext cx="6096892" cy="3888432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21" name="TitelPlaz">
            <a:extLst>
              <a:ext uri="{FF2B5EF4-FFF2-40B4-BE49-F238E27FC236}">
                <a16:creationId xmlns:a16="http://schemas.microsoft.com/office/drawing/2014/main" id="{7E93B64D-28C8-47A3-8349-E25A7E39A016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479614" y="1232756"/>
            <a:ext cx="5436342" cy="2592288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defRPr sz="3400" b="1">
                <a:solidFill>
                  <a:schemeClr val="accent1"/>
                </a:solidFill>
              </a:defRPr>
            </a:lvl1pPr>
          </a:lstStyle>
          <a:p>
            <a:r>
              <a:rPr lang="en-US" sz="3400"/>
              <a:t>Lorem Ipsum </a:t>
            </a:r>
            <a:r>
              <a:rPr lang="en-US" sz="3400" err="1"/>
              <a:t>dolormit</a:t>
            </a:r>
            <a:br>
              <a:rPr lang="en-US" sz="3400"/>
            </a:br>
            <a:r>
              <a:rPr lang="en-US" sz="3400" err="1"/>
              <a:t>amet</a:t>
            </a:r>
            <a:r>
              <a:rPr lang="en-US" sz="3400"/>
              <a:t> </a:t>
            </a:r>
            <a:r>
              <a:rPr lang="en-US" sz="3400" err="1"/>
              <a:t>avensis</a:t>
            </a:r>
            <a:r>
              <a:rPr lang="en-US" sz="3400"/>
              <a:t> </a:t>
            </a:r>
            <a:r>
              <a:rPr lang="en-US" sz="3400" err="1"/>
              <a:t>tusa</a:t>
            </a:r>
            <a:r>
              <a:rPr lang="en-US" sz="3400"/>
              <a:t>.</a:t>
            </a:r>
            <a:br>
              <a:rPr lang="en-US" sz="3400"/>
            </a:br>
            <a:endParaRPr lang="de-DE" sz="3400" b="0"/>
          </a:p>
        </p:txBody>
      </p:sp>
      <p:sp>
        <p:nvSpPr>
          <p:cNvPr id="22" name="Textplatzhalter 40">
            <a:extLst>
              <a:ext uri="{FF2B5EF4-FFF2-40B4-BE49-F238E27FC236}">
                <a16:creationId xmlns:a16="http://schemas.microsoft.com/office/drawing/2014/main" id="{F8926F84-4901-4F97-BF68-1F3D2E1BB3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9614" y="3861048"/>
            <a:ext cx="5436342" cy="433139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lnSpc>
                <a:spcPct val="110000"/>
              </a:lnSpc>
              <a:spcBef>
                <a:spcPts val="0"/>
              </a:spcBef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/>
              <a:t>Ludwigshafen, 26.05.2017</a:t>
            </a:r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1DB2CC13-09EB-461B-9261-6DA4E440D7EF}"/>
              </a:ext>
            </a:extLst>
          </p:cNvPr>
          <p:cNvGrpSpPr/>
          <p:nvPr userDrawn="1"/>
        </p:nvGrpSpPr>
        <p:grpSpPr>
          <a:xfrm>
            <a:off x="-1" y="4687321"/>
            <a:ext cx="6096893" cy="1080000"/>
            <a:chOff x="16241307" y="3368287"/>
            <a:chExt cx="6096099" cy="1080000"/>
          </a:xfrm>
        </p:grpSpPr>
        <p:sp>
          <p:nvSpPr>
            <p:cNvPr id="13" name="Rechteck 12">
              <a:extLst>
                <a:ext uri="{FF2B5EF4-FFF2-40B4-BE49-F238E27FC236}">
                  <a16:creationId xmlns:a16="http://schemas.microsoft.com/office/drawing/2014/main" id="{84F91487-D7F9-4D71-92D8-B0B54C79E01F}"/>
                </a:ext>
              </a:extLst>
            </p:cNvPr>
            <p:cNvSpPr/>
            <p:nvPr userDrawn="1"/>
          </p:nvSpPr>
          <p:spPr>
            <a:xfrm>
              <a:off x="16241307" y="3368287"/>
              <a:ext cx="6096099" cy="10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800"/>
            </a:p>
          </p:txBody>
        </p:sp>
        <p:pic>
          <p:nvPicPr>
            <p:cNvPr id="23" name="Grafik 22">
              <a:extLst>
                <a:ext uri="{FF2B5EF4-FFF2-40B4-BE49-F238E27FC236}">
                  <a16:creationId xmlns:a16="http://schemas.microsoft.com/office/drawing/2014/main" id="{C6D7A72E-9B09-4F06-BE15-57071A10A82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462922" y="3641970"/>
              <a:ext cx="1619425" cy="58672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0214319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atumsplatzhalter 5">
            <a:extLst>
              <a:ext uri="{FF2B5EF4-FFF2-40B4-BE49-F238E27FC236}">
                <a16:creationId xmlns:a16="http://schemas.microsoft.com/office/drawing/2014/main" id="{32DBA250-357F-4303-A44E-5DC0B3F585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5849" y="6516409"/>
            <a:ext cx="468187" cy="175322"/>
          </a:xfrm>
          <a:prstGeom prst="rect">
            <a:avLst/>
          </a:prstGeom>
        </p:spPr>
        <p:txBody>
          <a:bodyPr wrap="none" lIns="0" tIns="0" rIns="0" bIns="0"/>
          <a:lstStyle>
            <a:lvl1pPr>
              <a:defRPr sz="900"/>
            </a:lvl1pPr>
          </a:lstStyle>
          <a:p>
            <a:fld id="{65010B03-D230-4701-9F37-B6F131066B93}" type="datetime1">
              <a:rPr lang="de-DE" smtClean="0"/>
              <a:t>04.06.2025</a:t>
            </a:fld>
            <a:endParaRPr lang="de-DE"/>
          </a:p>
        </p:txBody>
      </p:sp>
      <p:sp>
        <p:nvSpPr>
          <p:cNvPr id="15" name="Fußzeilenplatzhalter 6">
            <a:extLst>
              <a:ext uri="{FF2B5EF4-FFF2-40B4-BE49-F238E27FC236}">
                <a16:creationId xmlns:a16="http://schemas.microsoft.com/office/drawing/2014/main" id="{6D40A015-117E-4D5D-B38F-53E796AF53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68179" y="6516111"/>
            <a:ext cx="3364707" cy="167933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solidFill>
                  <a:srgbClr val="000000"/>
                </a:solidFill>
              </a:defRPr>
            </a:lvl1pPr>
          </a:lstStyle>
          <a:p>
            <a:r>
              <a:rPr lang="de-DE"/>
              <a:t>|  Optionale Zusatzinformationen</a:t>
            </a:r>
          </a:p>
        </p:txBody>
      </p:sp>
      <p:sp>
        <p:nvSpPr>
          <p:cNvPr id="16" name="Foliennummernplatzhalter 7">
            <a:extLst>
              <a:ext uri="{FF2B5EF4-FFF2-40B4-BE49-F238E27FC236}">
                <a16:creationId xmlns:a16="http://schemas.microsoft.com/office/drawing/2014/main" id="{8F8E1B0C-BEB2-48D0-A030-56302CF208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7043" y="6514798"/>
            <a:ext cx="384267" cy="151200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 b="1"/>
            </a:lvl1pPr>
          </a:lstStyle>
          <a:p>
            <a:fld id="{82EA1D04-CA53-4DE3-84A8-2B63E41036C9}" type="slidenum">
              <a:rPr lang="de-DE" smtClean="0"/>
              <a:pPr/>
              <a:t>‹N›</a:t>
            </a:fld>
            <a:endParaRPr lang="de-DE"/>
          </a:p>
        </p:txBody>
      </p:sp>
      <p:sp>
        <p:nvSpPr>
          <p:cNvPr id="26" name="Rechteck 25">
            <a:extLst>
              <a:ext uri="{FF2B5EF4-FFF2-40B4-BE49-F238E27FC236}">
                <a16:creationId xmlns:a16="http://schemas.microsoft.com/office/drawing/2014/main" id="{35130ED7-143D-47E3-B0C9-177EC44AF983}"/>
              </a:ext>
            </a:extLst>
          </p:cNvPr>
          <p:cNvSpPr/>
          <p:nvPr userDrawn="1"/>
        </p:nvSpPr>
        <p:spPr>
          <a:xfrm>
            <a:off x="6138206" y="1952716"/>
            <a:ext cx="6053794" cy="4032432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>
              <a:solidFill>
                <a:schemeClr val="accent1"/>
              </a:solidFill>
            </a:endParaRPr>
          </a:p>
        </p:txBody>
      </p:sp>
      <p:sp>
        <p:nvSpPr>
          <p:cNvPr id="27" name="TitelPlaz">
            <a:extLst>
              <a:ext uri="{FF2B5EF4-FFF2-40B4-BE49-F238E27FC236}">
                <a16:creationId xmlns:a16="http://schemas.microsoft.com/office/drawing/2014/main" id="{1079995B-DF51-433F-A016-977F850A3A06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6452898" y="2492896"/>
            <a:ext cx="5401303" cy="2592288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defRPr sz="3400" b="1">
                <a:solidFill>
                  <a:schemeClr val="accent1"/>
                </a:solidFill>
              </a:defRPr>
            </a:lvl1pPr>
          </a:lstStyle>
          <a:p>
            <a:r>
              <a:rPr lang="en-US" sz="3400"/>
              <a:t>Lorem Ipsum </a:t>
            </a:r>
            <a:r>
              <a:rPr lang="en-US" sz="3400" err="1"/>
              <a:t>dolormit</a:t>
            </a:r>
            <a:br>
              <a:rPr lang="en-US" sz="3400"/>
            </a:br>
            <a:r>
              <a:rPr lang="en-US" sz="3400" err="1"/>
              <a:t>amet</a:t>
            </a:r>
            <a:r>
              <a:rPr lang="en-US" sz="3400"/>
              <a:t> </a:t>
            </a:r>
            <a:r>
              <a:rPr lang="en-US" sz="3400" err="1"/>
              <a:t>avensis</a:t>
            </a:r>
            <a:r>
              <a:rPr lang="en-US" sz="3400"/>
              <a:t> </a:t>
            </a:r>
            <a:r>
              <a:rPr lang="en-US" sz="3400" err="1"/>
              <a:t>tusa</a:t>
            </a:r>
            <a:r>
              <a:rPr lang="en-US" sz="3400"/>
              <a:t>.</a:t>
            </a:r>
            <a:endParaRPr lang="de-DE" sz="3400" b="0"/>
          </a:p>
        </p:txBody>
      </p:sp>
      <p:sp>
        <p:nvSpPr>
          <p:cNvPr id="28" name="Textplatzhalter 40">
            <a:extLst>
              <a:ext uri="{FF2B5EF4-FFF2-40B4-BE49-F238E27FC236}">
                <a16:creationId xmlns:a16="http://schemas.microsoft.com/office/drawing/2014/main" id="{37D73191-9136-4982-9A12-AECC084C55B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52898" y="5121189"/>
            <a:ext cx="5437312" cy="433139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lnSpc>
                <a:spcPct val="110000"/>
              </a:lnSpc>
              <a:spcBef>
                <a:spcPts val="0"/>
              </a:spcBef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/>
              <a:t>Ludwigshafen, 26.05.2017</a:t>
            </a:r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5F57BC05-ED5A-4AA9-81E9-2580A769F950}"/>
              </a:ext>
            </a:extLst>
          </p:cNvPr>
          <p:cNvGrpSpPr/>
          <p:nvPr/>
        </p:nvGrpSpPr>
        <p:grpSpPr>
          <a:xfrm>
            <a:off x="6138207" y="872716"/>
            <a:ext cx="6053794" cy="1080000"/>
            <a:chOff x="-6603520" y="864000"/>
            <a:chExt cx="6053006" cy="1080000"/>
          </a:xfrm>
        </p:grpSpPr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7789BE3F-7D10-483A-B5FE-9DF45D0766F6}"/>
                </a:ext>
              </a:extLst>
            </p:cNvPr>
            <p:cNvSpPr/>
            <p:nvPr userDrawn="1"/>
          </p:nvSpPr>
          <p:spPr>
            <a:xfrm>
              <a:off x="-6603520" y="864000"/>
              <a:ext cx="6053006" cy="10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800"/>
            </a:p>
          </p:txBody>
        </p:sp>
        <p:pic>
          <p:nvPicPr>
            <p:cNvPr id="18" name="Grafik 17">
              <a:extLst>
                <a:ext uri="{FF2B5EF4-FFF2-40B4-BE49-F238E27FC236}">
                  <a16:creationId xmlns:a16="http://schemas.microsoft.com/office/drawing/2014/main" id="{717A8BA4-A4BB-4B95-B702-A316504E564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337644" y="1137683"/>
              <a:ext cx="1619425" cy="58672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00138123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atumsplatzhalter 5">
            <a:extLst>
              <a:ext uri="{FF2B5EF4-FFF2-40B4-BE49-F238E27FC236}">
                <a16:creationId xmlns:a16="http://schemas.microsoft.com/office/drawing/2014/main" id="{32DBA250-357F-4303-A44E-5DC0B3F585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5849" y="6516409"/>
            <a:ext cx="468187" cy="175322"/>
          </a:xfrm>
          <a:prstGeom prst="rect">
            <a:avLst/>
          </a:prstGeom>
        </p:spPr>
        <p:txBody>
          <a:bodyPr wrap="none" lIns="0" tIns="0" rIns="0" bIns="0"/>
          <a:lstStyle>
            <a:lvl1pPr>
              <a:defRPr sz="900"/>
            </a:lvl1pPr>
          </a:lstStyle>
          <a:p>
            <a:fld id="{65010B03-D230-4701-9F37-B6F131066B93}" type="datetime1">
              <a:rPr lang="de-DE" smtClean="0"/>
              <a:t>04.06.2025</a:t>
            </a:fld>
            <a:endParaRPr lang="de-DE"/>
          </a:p>
        </p:txBody>
      </p:sp>
      <p:sp>
        <p:nvSpPr>
          <p:cNvPr id="15" name="Fußzeilenplatzhalter 6">
            <a:extLst>
              <a:ext uri="{FF2B5EF4-FFF2-40B4-BE49-F238E27FC236}">
                <a16:creationId xmlns:a16="http://schemas.microsoft.com/office/drawing/2014/main" id="{6D40A015-117E-4D5D-B38F-53E796AF53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68179" y="6516111"/>
            <a:ext cx="3364707" cy="167933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solidFill>
                  <a:srgbClr val="000000"/>
                </a:solidFill>
              </a:defRPr>
            </a:lvl1pPr>
          </a:lstStyle>
          <a:p>
            <a:r>
              <a:rPr lang="de-DE"/>
              <a:t>|  Optionale Zusatzinformationen</a:t>
            </a:r>
          </a:p>
        </p:txBody>
      </p:sp>
      <p:sp>
        <p:nvSpPr>
          <p:cNvPr id="16" name="Foliennummernplatzhalter 7">
            <a:extLst>
              <a:ext uri="{FF2B5EF4-FFF2-40B4-BE49-F238E27FC236}">
                <a16:creationId xmlns:a16="http://schemas.microsoft.com/office/drawing/2014/main" id="{8F8E1B0C-BEB2-48D0-A030-56302CF208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7043" y="6514798"/>
            <a:ext cx="384267" cy="151200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 b="1"/>
            </a:lvl1pPr>
          </a:lstStyle>
          <a:p>
            <a:fld id="{82EA1D04-CA53-4DE3-84A8-2B63E41036C9}" type="slidenum">
              <a:rPr lang="de-DE" smtClean="0"/>
              <a:pPr/>
              <a:t>‹N›</a:t>
            </a:fld>
            <a:endParaRPr lang="de-DE"/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125A89B7-EA89-4992-B311-84086DEED13A}"/>
              </a:ext>
            </a:extLst>
          </p:cNvPr>
          <p:cNvSpPr/>
          <p:nvPr userDrawn="1"/>
        </p:nvSpPr>
        <p:spPr>
          <a:xfrm>
            <a:off x="6138207" y="800708"/>
            <a:ext cx="6053794" cy="3888432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>
              <a:solidFill>
                <a:schemeClr val="accent1"/>
              </a:solidFill>
            </a:endParaRPr>
          </a:p>
        </p:txBody>
      </p:sp>
      <p:sp>
        <p:nvSpPr>
          <p:cNvPr id="20" name="TitelPlaz">
            <a:extLst>
              <a:ext uri="{FF2B5EF4-FFF2-40B4-BE49-F238E27FC236}">
                <a16:creationId xmlns:a16="http://schemas.microsoft.com/office/drawing/2014/main" id="{74AEADA5-9F90-4F2C-AC26-60608932C7F3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6417474" y="1232756"/>
            <a:ext cx="5446059" cy="2592288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defRPr sz="3400" b="1">
                <a:solidFill>
                  <a:schemeClr val="accent1"/>
                </a:solidFill>
              </a:defRPr>
            </a:lvl1pPr>
          </a:lstStyle>
          <a:p>
            <a:r>
              <a:rPr lang="en-US" sz="3400"/>
              <a:t>Lorem Ipsum </a:t>
            </a:r>
            <a:r>
              <a:rPr lang="en-US" sz="3400" err="1"/>
              <a:t>dolormit</a:t>
            </a:r>
            <a:br>
              <a:rPr lang="en-US" sz="3400"/>
            </a:br>
            <a:r>
              <a:rPr lang="en-US" sz="3400" err="1"/>
              <a:t>amet</a:t>
            </a:r>
            <a:r>
              <a:rPr lang="en-US" sz="3400"/>
              <a:t> </a:t>
            </a:r>
            <a:r>
              <a:rPr lang="en-US" sz="3400" err="1"/>
              <a:t>avensis</a:t>
            </a:r>
            <a:r>
              <a:rPr lang="en-US" sz="3400"/>
              <a:t> </a:t>
            </a:r>
            <a:r>
              <a:rPr lang="en-US" sz="3400" err="1"/>
              <a:t>tusa</a:t>
            </a:r>
            <a:r>
              <a:rPr lang="en-US" sz="3400"/>
              <a:t>.</a:t>
            </a:r>
            <a:endParaRPr lang="de-DE" sz="3400" b="0"/>
          </a:p>
        </p:txBody>
      </p:sp>
      <p:sp>
        <p:nvSpPr>
          <p:cNvPr id="21" name="Textplatzhalter 40">
            <a:extLst>
              <a:ext uri="{FF2B5EF4-FFF2-40B4-BE49-F238E27FC236}">
                <a16:creationId xmlns:a16="http://schemas.microsoft.com/office/drawing/2014/main" id="{52AD5EEA-F652-4E4B-B4D4-2F8AA18E83E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17474" y="3861048"/>
            <a:ext cx="5446059" cy="433139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lnSpc>
                <a:spcPct val="110000"/>
              </a:lnSpc>
              <a:spcBef>
                <a:spcPts val="0"/>
              </a:spcBef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/>
              <a:t>Ludwigshafen, 26.05.2017</a:t>
            </a:r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51A53651-BCF6-4C08-9C66-D8CD9CA4404D}"/>
              </a:ext>
            </a:extLst>
          </p:cNvPr>
          <p:cNvGrpSpPr/>
          <p:nvPr userDrawn="1"/>
        </p:nvGrpSpPr>
        <p:grpSpPr>
          <a:xfrm>
            <a:off x="6138207" y="4687321"/>
            <a:ext cx="6053794" cy="1080000"/>
            <a:chOff x="-6603520" y="864000"/>
            <a:chExt cx="6053006" cy="1080000"/>
          </a:xfrm>
        </p:grpSpPr>
        <p:sp>
          <p:nvSpPr>
            <p:cNvPr id="13" name="Rechteck 12">
              <a:extLst>
                <a:ext uri="{FF2B5EF4-FFF2-40B4-BE49-F238E27FC236}">
                  <a16:creationId xmlns:a16="http://schemas.microsoft.com/office/drawing/2014/main" id="{C0413642-6D9F-4B92-A042-FCB83BDC6143}"/>
                </a:ext>
              </a:extLst>
            </p:cNvPr>
            <p:cNvSpPr/>
            <p:nvPr userDrawn="1"/>
          </p:nvSpPr>
          <p:spPr>
            <a:xfrm>
              <a:off x="-6603520" y="864000"/>
              <a:ext cx="6053006" cy="10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800"/>
            </a:p>
          </p:txBody>
        </p:sp>
        <p:pic>
          <p:nvPicPr>
            <p:cNvPr id="22" name="Grafik 21">
              <a:extLst>
                <a:ext uri="{FF2B5EF4-FFF2-40B4-BE49-F238E27FC236}">
                  <a16:creationId xmlns:a16="http://schemas.microsoft.com/office/drawing/2014/main" id="{05C2B9C1-3C98-4E98-A103-A0CEE4442CA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337644" y="1137683"/>
              <a:ext cx="1619425" cy="58672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61159347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_Individu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atumsplatzhalter 5">
            <a:extLst>
              <a:ext uri="{FF2B5EF4-FFF2-40B4-BE49-F238E27FC236}">
                <a16:creationId xmlns:a16="http://schemas.microsoft.com/office/drawing/2014/main" id="{32DBA250-357F-4303-A44E-5DC0B3F585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5849" y="6516409"/>
            <a:ext cx="468187" cy="175322"/>
          </a:xfrm>
          <a:prstGeom prst="rect">
            <a:avLst/>
          </a:prstGeom>
        </p:spPr>
        <p:txBody>
          <a:bodyPr wrap="none" lIns="0" tIns="0" rIns="0" bIns="0"/>
          <a:lstStyle>
            <a:lvl1pPr>
              <a:defRPr sz="900"/>
            </a:lvl1pPr>
          </a:lstStyle>
          <a:p>
            <a:fld id="{65010B03-D230-4701-9F37-B6F131066B93}" type="datetime1">
              <a:rPr lang="de-DE" smtClean="0"/>
              <a:t>04.06.2025</a:t>
            </a:fld>
            <a:endParaRPr lang="de-DE"/>
          </a:p>
        </p:txBody>
      </p:sp>
      <p:sp>
        <p:nvSpPr>
          <p:cNvPr id="15" name="Fußzeilenplatzhalter 6">
            <a:extLst>
              <a:ext uri="{FF2B5EF4-FFF2-40B4-BE49-F238E27FC236}">
                <a16:creationId xmlns:a16="http://schemas.microsoft.com/office/drawing/2014/main" id="{6D40A015-117E-4D5D-B38F-53E796AF53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68179" y="6516111"/>
            <a:ext cx="3364707" cy="167933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solidFill>
                  <a:srgbClr val="000000"/>
                </a:solidFill>
              </a:defRPr>
            </a:lvl1pPr>
          </a:lstStyle>
          <a:p>
            <a:r>
              <a:rPr lang="de-DE"/>
              <a:t>|  Optionale Zusatzinformationen</a:t>
            </a:r>
          </a:p>
        </p:txBody>
      </p:sp>
      <p:sp>
        <p:nvSpPr>
          <p:cNvPr id="16" name="Foliennummernplatzhalter 7">
            <a:extLst>
              <a:ext uri="{FF2B5EF4-FFF2-40B4-BE49-F238E27FC236}">
                <a16:creationId xmlns:a16="http://schemas.microsoft.com/office/drawing/2014/main" id="{8F8E1B0C-BEB2-48D0-A030-56302CF208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7043" y="6514798"/>
            <a:ext cx="384267" cy="151200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 b="1"/>
            </a:lvl1pPr>
          </a:lstStyle>
          <a:p>
            <a:fld id="{82EA1D04-CA53-4DE3-84A8-2B63E41036C9}" type="slidenum">
              <a:rPr lang="de-DE" smtClean="0"/>
              <a:pPr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0730268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bschlusschar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0" y="0"/>
          <a:ext cx="211667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270" imgH="270" progId="TCLayout.ActiveDocument.1">
                  <p:embed/>
                </p:oleObj>
              </mc:Choice>
              <mc:Fallback>
                <p:oleObj name="think-cell Folie" r:id="rId3" imgW="270" imgH="270" progId="TCLayout.ActiveDocument.1">
                  <p:embed/>
                  <p:pic>
                    <p:nvPicPr>
                      <p:cNvPr id="3" name="Objek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211667" cy="15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Grafik 10">
            <a:extLst>
              <a:ext uri="{FF2B5EF4-FFF2-40B4-BE49-F238E27FC236}">
                <a16:creationId xmlns:a16="http://schemas.microsoft.com/office/drawing/2014/main" id="{E34E41C1-D162-4523-81CC-C7A39574D4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37834" y="2317598"/>
            <a:ext cx="6184321" cy="2234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822939"/>
      </p:ext>
    </p:extLst>
  </p:cSld>
  <p:clrMapOvr>
    <a:masterClrMapping/>
  </p:clrMapOvr>
  <p:transition spd="med">
    <p:wipe dir="r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91BD7B15-A2D9-47B0-8993-C9992C244CBC}"/>
              </a:ext>
            </a:extLst>
          </p:cNvPr>
          <p:cNvGrpSpPr/>
          <p:nvPr userDrawn="1"/>
        </p:nvGrpSpPr>
        <p:grpSpPr>
          <a:xfrm>
            <a:off x="1" y="864000"/>
            <a:ext cx="6195224" cy="1080000"/>
            <a:chOff x="1" y="864000"/>
            <a:chExt cx="6194418" cy="1080000"/>
          </a:xfrm>
        </p:grpSpPr>
        <p:sp>
          <p:nvSpPr>
            <p:cNvPr id="10" name="Rechteck 9"/>
            <p:cNvSpPr>
              <a:spLocks noChangeAspect="1"/>
            </p:cNvSpPr>
            <p:nvPr userDrawn="1"/>
          </p:nvSpPr>
          <p:spPr>
            <a:xfrm>
              <a:off x="1" y="864000"/>
              <a:ext cx="6194418" cy="108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800"/>
            </a:p>
          </p:txBody>
        </p:sp>
        <p:pic>
          <p:nvPicPr>
            <p:cNvPr id="3" name="Grafik 2">
              <a:extLst>
                <a:ext uri="{FF2B5EF4-FFF2-40B4-BE49-F238E27FC236}">
                  <a16:creationId xmlns:a16="http://schemas.microsoft.com/office/drawing/2014/main" id="{39F54C14-632A-4F5D-AF18-1DA714CBB4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11163" y="1127317"/>
              <a:ext cx="1619425" cy="586722"/>
            </a:xfrm>
            <a:prstGeom prst="rect">
              <a:avLst/>
            </a:prstGeom>
          </p:spPr>
        </p:pic>
      </p:grpSp>
      <p:sp>
        <p:nvSpPr>
          <p:cNvPr id="8" name="Rechteck 7"/>
          <p:cNvSpPr/>
          <p:nvPr userDrawn="1"/>
        </p:nvSpPr>
        <p:spPr>
          <a:xfrm>
            <a:off x="0" y="1944000"/>
            <a:ext cx="6195224" cy="3888432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de-DE" sz="1800">
              <a:solidFill>
                <a:schemeClr val="lt1"/>
              </a:solidFill>
            </a:endParaRPr>
          </a:p>
        </p:txBody>
      </p:sp>
      <p:sp>
        <p:nvSpPr>
          <p:cNvPr id="42" name="Textplatzhalter 40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32056" y="4968001"/>
            <a:ext cx="5444471" cy="433139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/>
              <a:t>Ludwigshafen, 26.05.2017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B1BB3A81-828C-46B6-8B45-0904C3B773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57" y="2341404"/>
            <a:ext cx="5444471" cy="2516134"/>
          </a:xfrm>
          <a:prstGeom prst="rect">
            <a:avLst/>
          </a:prstGeom>
        </p:spPr>
        <p:txBody>
          <a:bodyPr lIns="0" tIns="0" rIns="0" bIns="0"/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en-US" sz="3200"/>
              <a:t>Lorem Ipsum </a:t>
            </a:r>
            <a:r>
              <a:rPr lang="en-US" sz="3200" err="1"/>
              <a:t>dolormit</a:t>
            </a:r>
            <a:br>
              <a:rPr lang="en-US" sz="3200"/>
            </a:br>
            <a:r>
              <a:rPr lang="en-US" sz="3200" err="1"/>
              <a:t>amet</a:t>
            </a:r>
            <a:r>
              <a:rPr lang="en-US" sz="3200"/>
              <a:t> </a:t>
            </a:r>
            <a:r>
              <a:rPr lang="en-US" sz="3200" err="1"/>
              <a:t>avensis</a:t>
            </a:r>
            <a:r>
              <a:rPr lang="en-US" sz="3200"/>
              <a:t> </a:t>
            </a:r>
            <a:r>
              <a:rPr lang="en-US" sz="3200" err="1"/>
              <a:t>tusa</a:t>
            </a:r>
            <a:r>
              <a:rPr lang="en-US" sz="3200"/>
              <a:t>.</a:t>
            </a:r>
            <a:endParaRPr lang="de-DE"/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4785AFB7-C388-4E45-BD2D-3D884C32812F}"/>
              </a:ext>
            </a:extLst>
          </p:cNvPr>
          <p:cNvSpPr txBox="1"/>
          <p:nvPr userDrawn="1"/>
        </p:nvSpPr>
        <p:spPr>
          <a:xfrm>
            <a:off x="5987785" y="6451321"/>
            <a:ext cx="21643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spcBef>
                <a:spcPts val="110"/>
              </a:spcBef>
              <a:spcAft>
                <a:spcPts val="110"/>
              </a:spcAft>
            </a:pPr>
            <a:r>
              <a:rPr lang="de-DE" sz="1200">
                <a:solidFill>
                  <a:srgbClr val="C50022"/>
                </a:solidFill>
              </a:rPr>
              <a:t>     </a:t>
            </a:r>
            <a:endParaRPr lang="de-DE" sz="1800">
              <a:solidFill>
                <a:srgbClr val="C50022"/>
              </a:solidFill>
            </a:endParaRPr>
          </a:p>
        </p:txBody>
      </p:sp>
      <p:sp>
        <p:nvSpPr>
          <p:cNvPr id="19" name="Datumsplatzhalter 5">
            <a:extLst>
              <a:ext uri="{FF2B5EF4-FFF2-40B4-BE49-F238E27FC236}">
                <a16:creationId xmlns:a16="http://schemas.microsoft.com/office/drawing/2014/main" id="{080CAAF3-72A8-4B9F-938F-054C585E4F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5849" y="6516409"/>
            <a:ext cx="468187" cy="175322"/>
          </a:xfrm>
          <a:prstGeom prst="rect">
            <a:avLst/>
          </a:prstGeom>
        </p:spPr>
        <p:txBody>
          <a:bodyPr wrap="none" lIns="0" tIns="0" rIns="0" bIns="0"/>
          <a:lstStyle>
            <a:lvl1pPr>
              <a:defRPr sz="900">
                <a:solidFill>
                  <a:schemeClr val="tx1"/>
                </a:solidFill>
              </a:defRPr>
            </a:lvl1pPr>
          </a:lstStyle>
          <a:p>
            <a:fld id="{65010B03-D230-4701-9F37-B6F131066B93}" type="datetime1">
              <a:rPr lang="de-DE" smtClean="0"/>
              <a:pPr/>
              <a:t>04.06.2025</a:t>
            </a:fld>
            <a:endParaRPr lang="de-DE"/>
          </a:p>
        </p:txBody>
      </p:sp>
      <p:sp>
        <p:nvSpPr>
          <p:cNvPr id="20" name="Fußzeilenplatzhalter 6">
            <a:extLst>
              <a:ext uri="{FF2B5EF4-FFF2-40B4-BE49-F238E27FC236}">
                <a16:creationId xmlns:a16="http://schemas.microsoft.com/office/drawing/2014/main" id="{0AFC4AB5-DC9C-49A7-96AA-E02FE7953C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68179" y="6516111"/>
            <a:ext cx="3364707" cy="167933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solidFill>
                  <a:srgbClr val="000000"/>
                </a:solidFill>
              </a:defRPr>
            </a:lvl1pPr>
          </a:lstStyle>
          <a:p>
            <a:r>
              <a:rPr lang="de-DE"/>
              <a:t>|  Optionale Zusatzinformationen</a:t>
            </a:r>
          </a:p>
        </p:txBody>
      </p:sp>
      <p:sp>
        <p:nvSpPr>
          <p:cNvPr id="21" name="Foliennummernplatzhalter 7">
            <a:extLst>
              <a:ext uri="{FF2B5EF4-FFF2-40B4-BE49-F238E27FC236}">
                <a16:creationId xmlns:a16="http://schemas.microsoft.com/office/drawing/2014/main" id="{18A080BE-65AF-4570-9C09-28CACD107D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7043" y="6514798"/>
            <a:ext cx="384267" cy="151200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 b="1">
                <a:solidFill>
                  <a:schemeClr val="tx1"/>
                </a:solidFill>
              </a:defRPr>
            </a:lvl1pPr>
          </a:lstStyle>
          <a:p>
            <a:fld id="{82EA1D04-CA53-4DE3-84A8-2B63E41036C9}" type="slidenum">
              <a:rPr lang="de-DE" smtClean="0"/>
              <a:pPr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042644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7137912A-42AE-4F38-BD0F-B7F89104FFE1}"/>
              </a:ext>
            </a:extLst>
          </p:cNvPr>
          <p:cNvGrpSpPr/>
          <p:nvPr userDrawn="1"/>
        </p:nvGrpSpPr>
        <p:grpSpPr>
          <a:xfrm>
            <a:off x="-8992" y="4687321"/>
            <a:ext cx="6195224" cy="1080000"/>
            <a:chOff x="-8991" y="4687321"/>
            <a:chExt cx="6194418" cy="1080000"/>
          </a:xfrm>
        </p:grpSpPr>
        <p:sp>
          <p:nvSpPr>
            <p:cNvPr id="11" name="Rechteck 10">
              <a:extLst>
                <a:ext uri="{FF2B5EF4-FFF2-40B4-BE49-F238E27FC236}">
                  <a16:creationId xmlns:a16="http://schemas.microsoft.com/office/drawing/2014/main" id="{C622B6B7-93D8-429A-857C-8366FC4A34C3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8991" y="4687321"/>
              <a:ext cx="6194418" cy="108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800"/>
            </a:p>
          </p:txBody>
        </p:sp>
        <p:pic>
          <p:nvPicPr>
            <p:cNvPr id="16" name="Grafik 15">
              <a:extLst>
                <a:ext uri="{FF2B5EF4-FFF2-40B4-BE49-F238E27FC236}">
                  <a16:creationId xmlns:a16="http://schemas.microsoft.com/office/drawing/2014/main" id="{B4F8C86B-0CE3-46DA-87BF-F661EA2941D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02171" y="4950638"/>
              <a:ext cx="1619425" cy="586722"/>
            </a:xfrm>
            <a:prstGeom prst="rect">
              <a:avLst/>
            </a:prstGeom>
          </p:spPr>
        </p:pic>
      </p:grpSp>
      <p:sp>
        <p:nvSpPr>
          <p:cNvPr id="8" name="Rechteck 7"/>
          <p:cNvSpPr/>
          <p:nvPr userDrawn="1"/>
        </p:nvSpPr>
        <p:spPr>
          <a:xfrm>
            <a:off x="134065" y="800708"/>
            <a:ext cx="6070154" cy="3888432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>
              <a:solidFill>
                <a:schemeClr val="lt1"/>
              </a:solidFill>
            </a:endParaRPr>
          </a:p>
        </p:txBody>
      </p:sp>
      <p:sp>
        <p:nvSpPr>
          <p:cNvPr id="25" name="TitelPlaz"/>
          <p:cNvSpPr>
            <a:spLocks noGrp="1"/>
          </p:cNvSpPr>
          <p:nvPr userDrawn="1">
            <p:ph type="title" hasCustomPrompt="1"/>
            <p:custDataLst>
              <p:tags r:id="rId1"/>
            </p:custDataLst>
          </p:nvPr>
        </p:nvSpPr>
        <p:spPr>
          <a:xfrm>
            <a:off x="479614" y="1232756"/>
            <a:ext cx="5436342" cy="2592288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defRPr sz="3400">
                <a:solidFill>
                  <a:schemeClr val="accent1"/>
                </a:solidFill>
              </a:defRPr>
            </a:lvl1pPr>
          </a:lstStyle>
          <a:p>
            <a:r>
              <a:rPr lang="en-US" sz="3400"/>
              <a:t>Lorem Ipsum </a:t>
            </a:r>
            <a:r>
              <a:rPr lang="en-US" sz="3400" err="1"/>
              <a:t>dolormit</a:t>
            </a:r>
            <a:br>
              <a:rPr lang="en-US" sz="3400"/>
            </a:br>
            <a:r>
              <a:rPr lang="en-US" sz="3400" err="1"/>
              <a:t>amet</a:t>
            </a:r>
            <a:r>
              <a:rPr lang="en-US" sz="3400"/>
              <a:t> </a:t>
            </a:r>
            <a:r>
              <a:rPr lang="en-US" sz="3400" err="1"/>
              <a:t>avensis</a:t>
            </a:r>
            <a:r>
              <a:rPr lang="en-US" sz="3400"/>
              <a:t> </a:t>
            </a:r>
            <a:r>
              <a:rPr lang="en-US" sz="3400" err="1"/>
              <a:t>tusa</a:t>
            </a:r>
            <a:r>
              <a:rPr lang="en-US" sz="3400"/>
              <a:t>.</a:t>
            </a:r>
            <a:br>
              <a:rPr lang="en-US" sz="3400"/>
            </a:br>
            <a:endParaRPr lang="de-DE" sz="3400" b="0"/>
          </a:p>
        </p:txBody>
      </p:sp>
      <p:sp>
        <p:nvSpPr>
          <p:cNvPr id="42" name="Textplatzhalter 40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79614" y="3861048"/>
            <a:ext cx="5436342" cy="433139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/>
              <a:t>Ludwigshafen, 26.05.2017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62BFBEAA-2FBA-4360-ADE4-73AE5ABDF8D4}"/>
              </a:ext>
            </a:extLst>
          </p:cNvPr>
          <p:cNvSpPr txBox="1"/>
          <p:nvPr userDrawn="1"/>
        </p:nvSpPr>
        <p:spPr>
          <a:xfrm>
            <a:off x="5987785" y="6451321"/>
            <a:ext cx="21643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spcBef>
                <a:spcPts val="110"/>
              </a:spcBef>
              <a:spcAft>
                <a:spcPts val="110"/>
              </a:spcAft>
            </a:pPr>
            <a:r>
              <a:rPr lang="de-DE" sz="1200">
                <a:solidFill>
                  <a:srgbClr val="C50022"/>
                </a:solidFill>
              </a:rPr>
              <a:t>     </a:t>
            </a:r>
            <a:endParaRPr lang="de-DE" sz="1800">
              <a:solidFill>
                <a:srgbClr val="C50022"/>
              </a:solidFill>
            </a:endParaRPr>
          </a:p>
        </p:txBody>
      </p:sp>
      <p:sp>
        <p:nvSpPr>
          <p:cNvPr id="19" name="Datumsplatzhalter 5">
            <a:extLst>
              <a:ext uri="{FF2B5EF4-FFF2-40B4-BE49-F238E27FC236}">
                <a16:creationId xmlns:a16="http://schemas.microsoft.com/office/drawing/2014/main" id="{78C00482-9842-4FA8-AD1D-08C09AAF81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5849" y="6516409"/>
            <a:ext cx="468187" cy="175322"/>
          </a:xfrm>
          <a:prstGeom prst="rect">
            <a:avLst/>
          </a:prstGeom>
        </p:spPr>
        <p:txBody>
          <a:bodyPr wrap="none" lIns="0" tIns="0" rIns="0" bIns="0"/>
          <a:lstStyle>
            <a:lvl1pPr>
              <a:defRPr sz="900">
                <a:solidFill>
                  <a:schemeClr val="tx1"/>
                </a:solidFill>
              </a:defRPr>
            </a:lvl1pPr>
          </a:lstStyle>
          <a:p>
            <a:fld id="{65010B03-D230-4701-9F37-B6F131066B93}" type="datetime1">
              <a:rPr lang="de-DE" smtClean="0"/>
              <a:pPr/>
              <a:t>04.06.2025</a:t>
            </a:fld>
            <a:endParaRPr lang="de-DE"/>
          </a:p>
        </p:txBody>
      </p:sp>
      <p:sp>
        <p:nvSpPr>
          <p:cNvPr id="20" name="Fußzeilenplatzhalter 6">
            <a:extLst>
              <a:ext uri="{FF2B5EF4-FFF2-40B4-BE49-F238E27FC236}">
                <a16:creationId xmlns:a16="http://schemas.microsoft.com/office/drawing/2014/main" id="{288B0ACF-B38C-4EE9-BB65-6FBF2607C7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68179" y="6516111"/>
            <a:ext cx="3364707" cy="167933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solidFill>
                  <a:srgbClr val="000000"/>
                </a:solidFill>
              </a:defRPr>
            </a:lvl1pPr>
          </a:lstStyle>
          <a:p>
            <a:r>
              <a:rPr lang="de-DE"/>
              <a:t>|  Optionale Zusatzinformationen</a:t>
            </a:r>
          </a:p>
        </p:txBody>
      </p:sp>
      <p:sp>
        <p:nvSpPr>
          <p:cNvPr id="21" name="Foliennummernplatzhalter 7">
            <a:extLst>
              <a:ext uri="{FF2B5EF4-FFF2-40B4-BE49-F238E27FC236}">
                <a16:creationId xmlns:a16="http://schemas.microsoft.com/office/drawing/2014/main" id="{3524B24C-C17D-4026-A2BD-1057D7B8A6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7043" y="6514798"/>
            <a:ext cx="384267" cy="151200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 b="1">
                <a:solidFill>
                  <a:schemeClr val="tx1"/>
                </a:solidFill>
              </a:defRPr>
            </a:lvl1pPr>
          </a:lstStyle>
          <a:p>
            <a:fld id="{82EA1D04-CA53-4DE3-84A8-2B63E41036C9}" type="slidenum">
              <a:rPr lang="de-DE" smtClean="0"/>
              <a:pPr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6842363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04D31B83-2E89-446B-AD46-9CF55729D5E9}"/>
              </a:ext>
            </a:extLst>
          </p:cNvPr>
          <p:cNvGrpSpPr/>
          <p:nvPr userDrawn="1"/>
        </p:nvGrpSpPr>
        <p:grpSpPr>
          <a:xfrm>
            <a:off x="5997360" y="872716"/>
            <a:ext cx="6195224" cy="1080000"/>
            <a:chOff x="5996579" y="872716"/>
            <a:chExt cx="6194418" cy="1080000"/>
          </a:xfrm>
        </p:grpSpPr>
        <p:sp>
          <p:nvSpPr>
            <p:cNvPr id="15" name="Rechteck 14">
              <a:extLst>
                <a:ext uri="{FF2B5EF4-FFF2-40B4-BE49-F238E27FC236}">
                  <a16:creationId xmlns:a16="http://schemas.microsoft.com/office/drawing/2014/main" id="{817AAF36-E66A-4DB6-BD1B-EB1CC84B3788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5996579" y="872716"/>
              <a:ext cx="6194418" cy="108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800"/>
            </a:p>
          </p:txBody>
        </p:sp>
        <p:pic>
          <p:nvPicPr>
            <p:cNvPr id="16" name="Grafik 15">
              <a:extLst>
                <a:ext uri="{FF2B5EF4-FFF2-40B4-BE49-F238E27FC236}">
                  <a16:creationId xmlns:a16="http://schemas.microsoft.com/office/drawing/2014/main" id="{FB15633F-B6BF-4487-A284-A3B5B6192C0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59808" y="1136032"/>
              <a:ext cx="1619425" cy="586722"/>
            </a:xfrm>
            <a:prstGeom prst="rect">
              <a:avLst/>
            </a:prstGeom>
          </p:spPr>
        </p:pic>
      </p:grpSp>
      <p:sp>
        <p:nvSpPr>
          <p:cNvPr id="8" name="Rechteck 7"/>
          <p:cNvSpPr/>
          <p:nvPr userDrawn="1"/>
        </p:nvSpPr>
        <p:spPr>
          <a:xfrm>
            <a:off x="5987786" y="2096716"/>
            <a:ext cx="6204215" cy="3888432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>
              <a:solidFill>
                <a:schemeClr val="accent1"/>
              </a:solidFill>
            </a:endParaRPr>
          </a:p>
        </p:txBody>
      </p:sp>
      <p:sp>
        <p:nvSpPr>
          <p:cNvPr id="25" name="TitelPlaz"/>
          <p:cNvSpPr>
            <a:spLocks noGrp="1"/>
          </p:cNvSpPr>
          <p:nvPr userDrawn="1">
            <p:ph type="title" hasCustomPrompt="1"/>
            <p:custDataLst>
              <p:tags r:id="rId1"/>
            </p:custDataLst>
          </p:nvPr>
        </p:nvSpPr>
        <p:spPr>
          <a:xfrm>
            <a:off x="6312052" y="2492896"/>
            <a:ext cx="5401303" cy="2592288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defRPr sz="3400">
                <a:solidFill>
                  <a:schemeClr val="accent1"/>
                </a:solidFill>
              </a:defRPr>
            </a:lvl1pPr>
          </a:lstStyle>
          <a:p>
            <a:r>
              <a:rPr lang="en-US" sz="3400"/>
              <a:t>Lorem Ipsum </a:t>
            </a:r>
            <a:r>
              <a:rPr lang="en-US" sz="3400" err="1"/>
              <a:t>dolormit</a:t>
            </a:r>
            <a:br>
              <a:rPr lang="en-US" sz="3400"/>
            </a:br>
            <a:r>
              <a:rPr lang="en-US" sz="3400" err="1"/>
              <a:t>amet</a:t>
            </a:r>
            <a:r>
              <a:rPr lang="en-US" sz="3400"/>
              <a:t> </a:t>
            </a:r>
            <a:r>
              <a:rPr lang="en-US" sz="3400" err="1"/>
              <a:t>avensis</a:t>
            </a:r>
            <a:r>
              <a:rPr lang="en-US" sz="3400"/>
              <a:t> </a:t>
            </a:r>
            <a:r>
              <a:rPr lang="en-US" sz="3400" err="1"/>
              <a:t>tusa</a:t>
            </a:r>
            <a:r>
              <a:rPr lang="en-US" sz="3400"/>
              <a:t>.</a:t>
            </a:r>
            <a:endParaRPr lang="de-DE" sz="3400" b="0"/>
          </a:p>
        </p:txBody>
      </p:sp>
      <p:sp>
        <p:nvSpPr>
          <p:cNvPr id="42" name="Textplatzhalter 40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6312052" y="5121189"/>
            <a:ext cx="5437312" cy="433139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/>
              <a:t>Ludwigshafen, 26.05.2017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70201EB7-A074-49C4-A59F-DC5A2780E1C2}"/>
              </a:ext>
            </a:extLst>
          </p:cNvPr>
          <p:cNvSpPr txBox="1"/>
          <p:nvPr userDrawn="1"/>
        </p:nvSpPr>
        <p:spPr>
          <a:xfrm>
            <a:off x="5987785" y="6451321"/>
            <a:ext cx="21643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spcBef>
                <a:spcPts val="110"/>
              </a:spcBef>
              <a:spcAft>
                <a:spcPts val="110"/>
              </a:spcAft>
            </a:pPr>
            <a:r>
              <a:rPr lang="de-DE" sz="1200">
                <a:solidFill>
                  <a:srgbClr val="C50022"/>
                </a:solidFill>
              </a:rPr>
              <a:t>     </a:t>
            </a:r>
            <a:endParaRPr lang="de-DE" sz="1800">
              <a:solidFill>
                <a:srgbClr val="C50022"/>
              </a:solidFill>
            </a:endParaRPr>
          </a:p>
        </p:txBody>
      </p:sp>
      <p:sp>
        <p:nvSpPr>
          <p:cNvPr id="19" name="Datumsplatzhalter 5">
            <a:extLst>
              <a:ext uri="{FF2B5EF4-FFF2-40B4-BE49-F238E27FC236}">
                <a16:creationId xmlns:a16="http://schemas.microsoft.com/office/drawing/2014/main" id="{A9008EC8-F557-42A2-AD66-ECB6CC309F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5849" y="6516409"/>
            <a:ext cx="468187" cy="175322"/>
          </a:xfrm>
          <a:prstGeom prst="rect">
            <a:avLst/>
          </a:prstGeom>
        </p:spPr>
        <p:txBody>
          <a:bodyPr wrap="none" lIns="0" tIns="0" rIns="0" bIns="0"/>
          <a:lstStyle>
            <a:lvl1pPr>
              <a:defRPr sz="900">
                <a:solidFill>
                  <a:schemeClr val="tx1"/>
                </a:solidFill>
              </a:defRPr>
            </a:lvl1pPr>
          </a:lstStyle>
          <a:p>
            <a:fld id="{65010B03-D230-4701-9F37-B6F131066B93}" type="datetime1">
              <a:rPr lang="de-DE" smtClean="0"/>
              <a:pPr/>
              <a:t>04.06.2025</a:t>
            </a:fld>
            <a:endParaRPr lang="de-DE"/>
          </a:p>
        </p:txBody>
      </p:sp>
      <p:sp>
        <p:nvSpPr>
          <p:cNvPr id="20" name="Fußzeilenplatzhalter 6">
            <a:extLst>
              <a:ext uri="{FF2B5EF4-FFF2-40B4-BE49-F238E27FC236}">
                <a16:creationId xmlns:a16="http://schemas.microsoft.com/office/drawing/2014/main" id="{0D782FAC-F9ED-4398-9FDE-65580BC900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68179" y="6516111"/>
            <a:ext cx="3364707" cy="167933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solidFill>
                  <a:srgbClr val="000000"/>
                </a:solidFill>
              </a:defRPr>
            </a:lvl1pPr>
          </a:lstStyle>
          <a:p>
            <a:r>
              <a:rPr lang="de-DE"/>
              <a:t>|  Optionale Zusatzinformationen</a:t>
            </a:r>
          </a:p>
        </p:txBody>
      </p:sp>
      <p:sp>
        <p:nvSpPr>
          <p:cNvPr id="21" name="Foliennummernplatzhalter 7">
            <a:extLst>
              <a:ext uri="{FF2B5EF4-FFF2-40B4-BE49-F238E27FC236}">
                <a16:creationId xmlns:a16="http://schemas.microsoft.com/office/drawing/2014/main" id="{E09338FD-93DD-492F-9B2E-1D643524A8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7043" y="6514798"/>
            <a:ext cx="384267" cy="151200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 b="1">
                <a:solidFill>
                  <a:schemeClr val="tx1"/>
                </a:solidFill>
              </a:defRPr>
            </a:lvl1pPr>
          </a:lstStyle>
          <a:p>
            <a:fld id="{82EA1D04-CA53-4DE3-84A8-2B63E41036C9}" type="slidenum">
              <a:rPr lang="de-DE" smtClean="0"/>
              <a:pPr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24770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14824817-2139-4738-B40B-D941412B7ECA}"/>
              </a:ext>
            </a:extLst>
          </p:cNvPr>
          <p:cNvGrpSpPr/>
          <p:nvPr userDrawn="1"/>
        </p:nvGrpSpPr>
        <p:grpSpPr>
          <a:xfrm>
            <a:off x="5996776" y="4687321"/>
            <a:ext cx="6195224" cy="1080000"/>
            <a:chOff x="5995995" y="4687321"/>
            <a:chExt cx="6194418" cy="1080000"/>
          </a:xfrm>
        </p:grpSpPr>
        <p:sp>
          <p:nvSpPr>
            <p:cNvPr id="15" name="Rechteck 14">
              <a:extLst>
                <a:ext uri="{FF2B5EF4-FFF2-40B4-BE49-F238E27FC236}">
                  <a16:creationId xmlns:a16="http://schemas.microsoft.com/office/drawing/2014/main" id="{772A11FC-14A0-4F7F-9E95-7F8790186215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5995995" y="4687321"/>
              <a:ext cx="6194418" cy="108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800"/>
            </a:p>
          </p:txBody>
        </p:sp>
        <p:pic>
          <p:nvPicPr>
            <p:cNvPr id="16" name="Grafik 15">
              <a:extLst>
                <a:ext uri="{FF2B5EF4-FFF2-40B4-BE49-F238E27FC236}">
                  <a16:creationId xmlns:a16="http://schemas.microsoft.com/office/drawing/2014/main" id="{2FDE93F7-B7D1-4397-9B86-4FF056C41D6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68213" y="4950637"/>
              <a:ext cx="1619425" cy="586722"/>
            </a:xfrm>
            <a:prstGeom prst="rect">
              <a:avLst/>
            </a:prstGeom>
          </p:spPr>
        </p:pic>
      </p:grpSp>
      <p:sp>
        <p:nvSpPr>
          <p:cNvPr id="8" name="Rechteck 7"/>
          <p:cNvSpPr/>
          <p:nvPr userDrawn="1"/>
        </p:nvSpPr>
        <p:spPr>
          <a:xfrm>
            <a:off x="5987784" y="800708"/>
            <a:ext cx="6204216" cy="3888432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>
              <a:solidFill>
                <a:schemeClr val="accent1"/>
              </a:solidFill>
            </a:endParaRPr>
          </a:p>
        </p:txBody>
      </p:sp>
      <p:sp>
        <p:nvSpPr>
          <p:cNvPr id="25" name="TitelPlaz"/>
          <p:cNvSpPr>
            <a:spLocks noGrp="1"/>
          </p:cNvSpPr>
          <p:nvPr userDrawn="1">
            <p:ph type="title" hasCustomPrompt="1"/>
            <p:custDataLst>
              <p:tags r:id="rId1"/>
            </p:custDataLst>
          </p:nvPr>
        </p:nvSpPr>
        <p:spPr>
          <a:xfrm>
            <a:off x="6276043" y="1232756"/>
            <a:ext cx="5446059" cy="2592288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defRPr sz="3400">
                <a:solidFill>
                  <a:schemeClr val="accent1"/>
                </a:solidFill>
              </a:defRPr>
            </a:lvl1pPr>
          </a:lstStyle>
          <a:p>
            <a:r>
              <a:rPr lang="en-US" sz="3400"/>
              <a:t>Lorem Ipsum </a:t>
            </a:r>
            <a:r>
              <a:rPr lang="en-US" sz="3400" err="1"/>
              <a:t>dolormit</a:t>
            </a:r>
            <a:br>
              <a:rPr lang="en-US" sz="3400"/>
            </a:br>
            <a:r>
              <a:rPr lang="en-US" sz="3400" err="1"/>
              <a:t>amet</a:t>
            </a:r>
            <a:r>
              <a:rPr lang="en-US" sz="3400"/>
              <a:t> </a:t>
            </a:r>
            <a:r>
              <a:rPr lang="en-US" sz="3400" err="1"/>
              <a:t>avensis</a:t>
            </a:r>
            <a:r>
              <a:rPr lang="en-US" sz="3400"/>
              <a:t> </a:t>
            </a:r>
            <a:r>
              <a:rPr lang="en-US" sz="3400" err="1"/>
              <a:t>tusa</a:t>
            </a:r>
            <a:r>
              <a:rPr lang="en-US" sz="3400"/>
              <a:t>.</a:t>
            </a:r>
            <a:endParaRPr lang="de-DE" sz="3400" b="0"/>
          </a:p>
        </p:txBody>
      </p:sp>
      <p:sp>
        <p:nvSpPr>
          <p:cNvPr id="42" name="Textplatzhalter 40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6276043" y="3861048"/>
            <a:ext cx="5446059" cy="433139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/>
              <a:t>Ludwigshafen, 26.05.2017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1630D635-EE83-4917-BCF4-46A4F6763216}"/>
              </a:ext>
            </a:extLst>
          </p:cNvPr>
          <p:cNvSpPr txBox="1"/>
          <p:nvPr userDrawn="1"/>
        </p:nvSpPr>
        <p:spPr>
          <a:xfrm>
            <a:off x="5987785" y="6451321"/>
            <a:ext cx="21643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spcBef>
                <a:spcPts val="110"/>
              </a:spcBef>
              <a:spcAft>
                <a:spcPts val="110"/>
              </a:spcAft>
            </a:pPr>
            <a:r>
              <a:rPr lang="de-DE" sz="1200">
                <a:solidFill>
                  <a:srgbClr val="C50022"/>
                </a:solidFill>
              </a:rPr>
              <a:t>     </a:t>
            </a:r>
            <a:endParaRPr lang="de-DE" sz="1800">
              <a:solidFill>
                <a:srgbClr val="C50022"/>
              </a:solidFill>
            </a:endParaRPr>
          </a:p>
        </p:txBody>
      </p:sp>
      <p:sp>
        <p:nvSpPr>
          <p:cNvPr id="19" name="Datumsplatzhalter 5">
            <a:extLst>
              <a:ext uri="{FF2B5EF4-FFF2-40B4-BE49-F238E27FC236}">
                <a16:creationId xmlns:a16="http://schemas.microsoft.com/office/drawing/2014/main" id="{800107A6-E07E-41F4-BB8A-6E6A94D0B3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5849" y="6516409"/>
            <a:ext cx="468187" cy="175322"/>
          </a:xfrm>
          <a:prstGeom prst="rect">
            <a:avLst/>
          </a:prstGeom>
        </p:spPr>
        <p:txBody>
          <a:bodyPr wrap="none" lIns="0" tIns="0" rIns="0" bIns="0"/>
          <a:lstStyle>
            <a:lvl1pPr>
              <a:defRPr sz="900">
                <a:solidFill>
                  <a:schemeClr val="tx1"/>
                </a:solidFill>
              </a:defRPr>
            </a:lvl1pPr>
          </a:lstStyle>
          <a:p>
            <a:fld id="{65010B03-D230-4701-9F37-B6F131066B93}" type="datetime1">
              <a:rPr lang="de-DE" smtClean="0"/>
              <a:pPr/>
              <a:t>04.06.2025</a:t>
            </a:fld>
            <a:endParaRPr lang="de-DE"/>
          </a:p>
        </p:txBody>
      </p:sp>
      <p:sp>
        <p:nvSpPr>
          <p:cNvPr id="20" name="Fußzeilenplatzhalter 6">
            <a:extLst>
              <a:ext uri="{FF2B5EF4-FFF2-40B4-BE49-F238E27FC236}">
                <a16:creationId xmlns:a16="http://schemas.microsoft.com/office/drawing/2014/main" id="{88E8D379-A504-4A2A-A8B5-6D43D31BF8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68179" y="6516111"/>
            <a:ext cx="3364707" cy="167933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solidFill>
                  <a:srgbClr val="000000"/>
                </a:solidFill>
              </a:defRPr>
            </a:lvl1pPr>
          </a:lstStyle>
          <a:p>
            <a:r>
              <a:rPr lang="de-DE"/>
              <a:t>|  Optionale Zusatzinformationen</a:t>
            </a:r>
          </a:p>
        </p:txBody>
      </p:sp>
      <p:sp>
        <p:nvSpPr>
          <p:cNvPr id="21" name="Foliennummernplatzhalter 7">
            <a:extLst>
              <a:ext uri="{FF2B5EF4-FFF2-40B4-BE49-F238E27FC236}">
                <a16:creationId xmlns:a16="http://schemas.microsoft.com/office/drawing/2014/main" id="{3A29059A-93E7-4E86-874F-4B85CFFBC9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7043" y="6514798"/>
            <a:ext cx="384267" cy="151200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 b="1">
                <a:solidFill>
                  <a:schemeClr val="tx1"/>
                </a:solidFill>
              </a:defRPr>
            </a:lvl1pPr>
          </a:lstStyle>
          <a:p>
            <a:fld id="{82EA1D04-CA53-4DE3-84A8-2B63E41036C9}" type="slidenum">
              <a:rPr lang="de-DE" smtClean="0"/>
              <a:pPr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572535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Text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platzhalter 4">
            <a:extLst>
              <a:ext uri="{FF2B5EF4-FFF2-40B4-BE49-F238E27FC236}">
                <a16:creationId xmlns:a16="http://schemas.microsoft.com/office/drawing/2014/main" id="{390C50A9-9D78-4408-AB40-1FB2076869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334" y="430442"/>
            <a:ext cx="11737914" cy="8532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ADA07997-FD75-45CF-9C95-3E73EED606D8}"/>
              </a:ext>
            </a:extLst>
          </p:cNvPr>
          <p:cNvSpPr txBox="1"/>
          <p:nvPr userDrawn="1"/>
        </p:nvSpPr>
        <p:spPr>
          <a:xfrm>
            <a:off x="5987785" y="6451321"/>
            <a:ext cx="21643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spcBef>
                <a:spcPts val="110"/>
              </a:spcBef>
              <a:spcAft>
                <a:spcPts val="110"/>
              </a:spcAft>
            </a:pPr>
            <a:r>
              <a:rPr lang="de-DE" sz="1200">
                <a:solidFill>
                  <a:srgbClr val="C50022"/>
                </a:solidFill>
              </a:rPr>
              <a:t>     </a:t>
            </a:r>
            <a:endParaRPr lang="de-DE" sz="1800">
              <a:solidFill>
                <a:srgbClr val="C50022"/>
              </a:solidFill>
            </a:endParaRPr>
          </a:p>
        </p:txBody>
      </p:sp>
      <p:sp>
        <p:nvSpPr>
          <p:cNvPr id="12" name="Datumsplatzhalter 5">
            <a:extLst>
              <a:ext uri="{FF2B5EF4-FFF2-40B4-BE49-F238E27FC236}">
                <a16:creationId xmlns:a16="http://schemas.microsoft.com/office/drawing/2014/main" id="{D7FED6A4-1E67-4BFB-B33E-FB522135D4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5849" y="6516409"/>
            <a:ext cx="468187" cy="175322"/>
          </a:xfrm>
          <a:prstGeom prst="rect">
            <a:avLst/>
          </a:prstGeom>
        </p:spPr>
        <p:txBody>
          <a:bodyPr wrap="none" lIns="0" tIns="0" rIns="0" bIns="0"/>
          <a:lstStyle>
            <a:lvl1pPr>
              <a:defRPr sz="900"/>
            </a:lvl1pPr>
          </a:lstStyle>
          <a:p>
            <a:fld id="{65010B03-D230-4701-9F37-B6F131066B93}" type="datetime1">
              <a:rPr lang="de-DE" smtClean="0"/>
              <a:t>04.06.2025</a:t>
            </a:fld>
            <a:endParaRPr lang="de-DE"/>
          </a:p>
        </p:txBody>
      </p:sp>
      <p:sp>
        <p:nvSpPr>
          <p:cNvPr id="13" name="Fußzeilenplatzhalter 6">
            <a:extLst>
              <a:ext uri="{FF2B5EF4-FFF2-40B4-BE49-F238E27FC236}">
                <a16:creationId xmlns:a16="http://schemas.microsoft.com/office/drawing/2014/main" id="{D34A7C90-2662-493E-BCCF-04AD8C9BBB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68179" y="6516111"/>
            <a:ext cx="3364707" cy="167933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solidFill>
                  <a:srgbClr val="000000"/>
                </a:solidFill>
              </a:defRPr>
            </a:lvl1pPr>
          </a:lstStyle>
          <a:p>
            <a:r>
              <a:rPr lang="de-DE"/>
              <a:t>|  Optionale Zusatzinformationen</a:t>
            </a:r>
          </a:p>
        </p:txBody>
      </p:sp>
      <p:sp>
        <p:nvSpPr>
          <p:cNvPr id="14" name="Foliennummernplatzhalter 7">
            <a:extLst>
              <a:ext uri="{FF2B5EF4-FFF2-40B4-BE49-F238E27FC236}">
                <a16:creationId xmlns:a16="http://schemas.microsoft.com/office/drawing/2014/main" id="{351431EA-8987-4BC2-9894-D7DB72CA7B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7043" y="6514798"/>
            <a:ext cx="384267" cy="151200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 b="1"/>
            </a:lvl1pPr>
          </a:lstStyle>
          <a:p>
            <a:fld id="{82EA1D04-CA53-4DE3-84A8-2B63E41036C9}" type="slidenum">
              <a:rPr lang="de-DE" smtClean="0"/>
              <a:pPr/>
              <a:t>‹N›</a:t>
            </a:fld>
            <a:endParaRPr lang="de-DE"/>
          </a:p>
        </p:txBody>
      </p:sp>
      <p:sp>
        <p:nvSpPr>
          <p:cNvPr id="8" name="Textplatzhalter 2">
            <a:extLst>
              <a:ext uri="{FF2B5EF4-FFF2-40B4-BE49-F238E27FC236}">
                <a16:creationId xmlns:a16="http://schemas.microsoft.com/office/drawing/2014/main" id="{44D75E26-83F6-4FCE-B2B5-E37B5CBF5B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068" y="1964564"/>
            <a:ext cx="11753889" cy="390599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10000"/>
              </a:lnSpc>
              <a:defRPr/>
            </a:lvl1pPr>
            <a:lvl2pPr>
              <a:lnSpc>
                <a:spcPct val="110000"/>
              </a:lnSpc>
              <a:defRPr/>
            </a:lvl2pPr>
            <a:lvl3pPr>
              <a:lnSpc>
                <a:spcPct val="110000"/>
              </a:lnSpc>
              <a:defRPr/>
            </a:lvl3pPr>
            <a:lvl4pPr>
              <a:lnSpc>
                <a:spcPct val="110000"/>
              </a:lnSpc>
              <a:defRPr/>
            </a:lvl4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</p:txBody>
      </p:sp>
    </p:spTree>
    <p:extLst>
      <p:ext uri="{BB962C8B-B14F-4D97-AF65-F5344CB8AC3E}">
        <p14:creationId xmlns:p14="http://schemas.microsoft.com/office/powerpoint/2010/main" val="184367160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2118" y="1590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think-cell" r:id="rId3" imgW="270" imgH="270" progId="TCLayout.ActiveDocument.1">
                  <p:embed/>
                </p:oleObj>
              </mc:Choice>
              <mc:Fallback>
                <p:oleObj name="Diapositiva think-cell" r:id="rId3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1590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8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9092"/>
            <a:ext cx="12204334" cy="1026533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49237"/>
            <a:ext cx="9373704" cy="653014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09601" y="1600202"/>
            <a:ext cx="10972800" cy="4838307"/>
          </a:xfrm>
        </p:spPr>
        <p:txBody>
          <a:bodyPr>
            <a:normAutofit/>
          </a:bodyPr>
          <a:lstStyle>
            <a:lvl1pPr marL="342900" indent="-342900"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§"/>
              <a:defRPr sz="2400"/>
            </a:lvl1pPr>
            <a:lvl2pPr>
              <a:buClr>
                <a:schemeClr val="accent3">
                  <a:lumMod val="75000"/>
                </a:schemeClr>
              </a:buClr>
              <a:defRPr sz="2000"/>
            </a:lvl2pPr>
            <a:lvl3pPr>
              <a:buClr>
                <a:schemeClr val="accent3">
                  <a:lumMod val="75000"/>
                </a:schemeClr>
              </a:buClr>
              <a:defRPr sz="1800"/>
            </a:lvl3pPr>
            <a:lvl4pPr>
              <a:buClr>
                <a:schemeClr val="accent3">
                  <a:lumMod val="75000"/>
                </a:schemeClr>
              </a:buClr>
              <a:defRPr sz="1600"/>
            </a:lvl4pPr>
            <a:lvl5pPr>
              <a:buClr>
                <a:schemeClr val="accent3">
                  <a:lumMod val="75000"/>
                </a:schemeClr>
              </a:buClr>
              <a:defRPr sz="16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979484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" y="0"/>
          <a:ext cx="211667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think-cell" r:id="rId3" imgW="270" imgH="270" progId="TCLayout.ActiveDocument.1">
                  <p:embed/>
                </p:oleObj>
              </mc:Choice>
              <mc:Fallback>
                <p:oleObj name="Diapositiva think-cell" r:id="rId3" imgW="270" imgH="270" progId="TCLayout.ActiveDocument.1">
                  <p:embed/>
                  <p:pic>
                    <p:nvPicPr>
                      <p:cNvPr id="3" name="Objek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" y="0"/>
                        <a:ext cx="211667" cy="15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feld 13">
            <a:extLst>
              <a:ext uri="{FF2B5EF4-FFF2-40B4-BE49-F238E27FC236}">
                <a16:creationId xmlns:a16="http://schemas.microsoft.com/office/drawing/2014/main" id="{65464030-A385-428D-8DF1-26D75A03D65C}"/>
              </a:ext>
            </a:extLst>
          </p:cNvPr>
          <p:cNvSpPr txBox="1"/>
          <p:nvPr userDrawn="1"/>
        </p:nvSpPr>
        <p:spPr>
          <a:xfrm>
            <a:off x="5987785" y="6451321"/>
            <a:ext cx="21643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spcBef>
                <a:spcPts val="110"/>
              </a:spcBef>
              <a:spcAft>
                <a:spcPts val="110"/>
              </a:spcAft>
            </a:pPr>
            <a:r>
              <a:rPr lang="de-DE" sz="1200">
                <a:solidFill>
                  <a:srgbClr val="C50022"/>
                </a:solidFill>
              </a:rPr>
              <a:t>     </a:t>
            </a:r>
            <a:endParaRPr lang="de-DE" sz="1800">
              <a:solidFill>
                <a:srgbClr val="C5002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8974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+ Linien Superi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ADA07997-FD75-45CF-9C95-3E73EED606D8}"/>
              </a:ext>
            </a:extLst>
          </p:cNvPr>
          <p:cNvSpPr txBox="1"/>
          <p:nvPr userDrawn="1"/>
        </p:nvSpPr>
        <p:spPr>
          <a:xfrm>
            <a:off x="5987785" y="6451321"/>
            <a:ext cx="21643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spcBef>
                <a:spcPts val="110"/>
              </a:spcBef>
              <a:spcAft>
                <a:spcPts val="110"/>
              </a:spcAft>
            </a:pPr>
            <a:r>
              <a:rPr lang="de-DE" sz="1200">
                <a:solidFill>
                  <a:srgbClr val="C50022"/>
                </a:solidFill>
              </a:rPr>
              <a:t>     </a:t>
            </a:r>
            <a:endParaRPr lang="de-DE" sz="1800">
              <a:solidFill>
                <a:srgbClr val="C50022"/>
              </a:solidFill>
            </a:endParaRPr>
          </a:p>
        </p:txBody>
      </p:sp>
      <p:pic>
        <p:nvPicPr>
          <p:cNvPr id="9" name="Grafik 45">
            <a:extLst>
              <a:ext uri="{FF2B5EF4-FFF2-40B4-BE49-F238E27FC236}">
                <a16:creationId xmlns:a16="http://schemas.microsoft.com/office/drawing/2014/main" id="{0FFBF90E-3AF0-45D8-9EBF-53FEE90E797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3656" y="512763"/>
            <a:ext cx="721302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2712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26">
          <p15:clr>
            <a:srgbClr val="FBAE40"/>
          </p15:clr>
        </p15:guide>
        <p15:guide id="2" orient="horz" pos="1139">
          <p15:clr>
            <a:srgbClr val="FBAE40"/>
          </p15:clr>
        </p15:guide>
        <p15:guide id="3" orient="horz" pos="3407">
          <p15:clr>
            <a:srgbClr val="FBAE40"/>
          </p15:clr>
        </p15:guide>
        <p15:guide id="4" orient="horz" pos="1275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ogo + Linien Superi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ADA07997-FD75-45CF-9C95-3E73EED606D8}"/>
              </a:ext>
            </a:extLst>
          </p:cNvPr>
          <p:cNvSpPr txBox="1"/>
          <p:nvPr userDrawn="1"/>
        </p:nvSpPr>
        <p:spPr>
          <a:xfrm>
            <a:off x="5987785" y="6451321"/>
            <a:ext cx="21643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spcBef>
                <a:spcPts val="110"/>
              </a:spcBef>
              <a:spcAft>
                <a:spcPts val="110"/>
              </a:spcAft>
            </a:pPr>
            <a:r>
              <a:rPr lang="de-DE" sz="1200">
                <a:solidFill>
                  <a:srgbClr val="C50022"/>
                </a:solidFill>
              </a:rPr>
              <a:t>     </a:t>
            </a:r>
            <a:endParaRPr lang="de-DE" sz="1800">
              <a:solidFill>
                <a:srgbClr val="C50022"/>
              </a:solidFill>
            </a:endParaRPr>
          </a:p>
        </p:txBody>
      </p:sp>
      <p:pic>
        <p:nvPicPr>
          <p:cNvPr id="9" name="Grafik 45">
            <a:extLst>
              <a:ext uri="{FF2B5EF4-FFF2-40B4-BE49-F238E27FC236}">
                <a16:creationId xmlns:a16="http://schemas.microsoft.com/office/drawing/2014/main" id="{0FFBF90E-3AF0-45D8-9EBF-53FEE90E797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3656" y="512763"/>
            <a:ext cx="721302" cy="720000"/>
          </a:xfrm>
          <a:prstGeom prst="rect">
            <a:avLst/>
          </a:prstGeom>
        </p:spPr>
      </p:pic>
      <p:grpSp>
        <p:nvGrpSpPr>
          <p:cNvPr id="4" name="Gruppierung 3"/>
          <p:cNvGrpSpPr/>
          <p:nvPr userDrawn="1"/>
        </p:nvGrpSpPr>
        <p:grpSpPr>
          <a:xfrm>
            <a:off x="109439" y="1281988"/>
            <a:ext cx="10461487" cy="742922"/>
            <a:chOff x="131469" y="1173474"/>
            <a:chExt cx="11167106" cy="793033"/>
          </a:xfrm>
        </p:grpSpPr>
        <p:pic>
          <p:nvPicPr>
            <p:cNvPr id="5" name="Grafik 2">
              <a:extLst>
                <a:ext uri="{FF2B5EF4-FFF2-40B4-BE49-F238E27FC236}">
                  <a16:creationId xmlns:a16="http://schemas.microsoft.com/office/drawing/2014/main" id="{8D9F3D46-7424-49E6-B5C4-ACF9264E7D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31469" y="1195008"/>
              <a:ext cx="1112384" cy="748709"/>
            </a:xfrm>
            <a:prstGeom prst="rect">
              <a:avLst/>
            </a:prstGeom>
          </p:spPr>
        </p:pic>
        <p:pic>
          <p:nvPicPr>
            <p:cNvPr id="6" name="Grafik 2">
              <a:extLst>
                <a:ext uri="{FF2B5EF4-FFF2-40B4-BE49-F238E27FC236}">
                  <a16:creationId xmlns:a16="http://schemas.microsoft.com/office/drawing/2014/main" id="{8D9F3D46-7424-49E6-B5C4-ACF9264E7D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485111" y="1188284"/>
              <a:ext cx="1112383" cy="748709"/>
            </a:xfrm>
            <a:prstGeom prst="rect">
              <a:avLst/>
            </a:prstGeom>
          </p:spPr>
        </p:pic>
        <p:pic>
          <p:nvPicPr>
            <p:cNvPr id="7" name="Grafik 2">
              <a:extLst>
                <a:ext uri="{FF2B5EF4-FFF2-40B4-BE49-F238E27FC236}">
                  <a16:creationId xmlns:a16="http://schemas.microsoft.com/office/drawing/2014/main" id="{8D9F3D46-7424-49E6-B5C4-ACF9264E7D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17006"/>
            <a:stretch/>
          </p:blipFill>
          <p:spPr>
            <a:xfrm>
              <a:off x="2838753" y="1173474"/>
              <a:ext cx="1112383" cy="748709"/>
            </a:xfrm>
            <a:prstGeom prst="rect">
              <a:avLst/>
            </a:prstGeom>
          </p:spPr>
        </p:pic>
        <p:pic>
          <p:nvPicPr>
            <p:cNvPr id="8" name="Grafik 2">
              <a:extLst>
                <a:ext uri="{FF2B5EF4-FFF2-40B4-BE49-F238E27FC236}">
                  <a16:creationId xmlns:a16="http://schemas.microsoft.com/office/drawing/2014/main" id="{8D9F3D46-7424-49E6-B5C4-ACF9264E7D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192395" y="1195008"/>
              <a:ext cx="1112383" cy="748709"/>
            </a:xfrm>
            <a:prstGeom prst="rect">
              <a:avLst/>
            </a:prstGeom>
          </p:spPr>
        </p:pic>
        <p:pic>
          <p:nvPicPr>
            <p:cNvPr id="11" name="Grafik 2">
              <a:extLst>
                <a:ext uri="{FF2B5EF4-FFF2-40B4-BE49-F238E27FC236}">
                  <a16:creationId xmlns:a16="http://schemas.microsoft.com/office/drawing/2014/main" id="{8D9F3D46-7424-49E6-B5C4-ACF9264E7D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546037" y="1195008"/>
              <a:ext cx="1357328" cy="748709"/>
            </a:xfrm>
            <a:prstGeom prst="rect">
              <a:avLst/>
            </a:prstGeom>
          </p:spPr>
        </p:pic>
        <p:pic>
          <p:nvPicPr>
            <p:cNvPr id="12" name="Grafik 2">
              <a:extLst>
                <a:ext uri="{FF2B5EF4-FFF2-40B4-BE49-F238E27FC236}">
                  <a16:creationId xmlns:a16="http://schemas.microsoft.com/office/drawing/2014/main" id="{8D9F3D46-7424-49E6-B5C4-ACF9264E7D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144623" y="1195008"/>
              <a:ext cx="818080" cy="748709"/>
            </a:xfrm>
            <a:prstGeom prst="rect">
              <a:avLst/>
            </a:prstGeom>
          </p:spPr>
        </p:pic>
        <p:pic>
          <p:nvPicPr>
            <p:cNvPr id="13" name="Grafik 2">
              <a:extLst>
                <a:ext uri="{FF2B5EF4-FFF2-40B4-BE49-F238E27FC236}">
                  <a16:creationId xmlns:a16="http://schemas.microsoft.com/office/drawing/2014/main" id="{8D9F3D46-7424-49E6-B5C4-ACF9264E7D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203962" y="1195008"/>
              <a:ext cx="822603" cy="748709"/>
            </a:xfrm>
            <a:prstGeom prst="rect">
              <a:avLst/>
            </a:prstGeom>
          </p:spPr>
        </p:pic>
        <p:pic>
          <p:nvPicPr>
            <p:cNvPr id="14" name="Grafik 2">
              <a:extLst>
                <a:ext uri="{FF2B5EF4-FFF2-40B4-BE49-F238E27FC236}">
                  <a16:creationId xmlns:a16="http://schemas.microsoft.com/office/drawing/2014/main" id="{8D9F3D46-7424-49E6-B5C4-ACF9264E7D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267823" y="1217798"/>
              <a:ext cx="754071" cy="748709"/>
            </a:xfrm>
            <a:prstGeom prst="rect">
              <a:avLst/>
            </a:prstGeom>
          </p:spPr>
        </p:pic>
        <p:pic>
          <p:nvPicPr>
            <p:cNvPr id="15" name="Grafik 2">
              <a:extLst>
                <a:ext uri="{FF2B5EF4-FFF2-40B4-BE49-F238E27FC236}">
                  <a16:creationId xmlns:a16="http://schemas.microsoft.com/office/drawing/2014/main" id="{8D9F3D46-7424-49E6-B5C4-ACF9264E7D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17006"/>
            <a:stretch/>
          </p:blipFill>
          <p:spPr>
            <a:xfrm>
              <a:off x="10263156" y="1217798"/>
              <a:ext cx="1035419" cy="748709"/>
            </a:xfrm>
            <a:prstGeom prst="rect">
              <a:avLst/>
            </a:prstGeom>
          </p:spPr>
        </p:pic>
      </p:grpSp>
      <p:sp>
        <p:nvSpPr>
          <p:cNvPr id="16" name="Textfeld 3">
            <a:extLst>
              <a:ext uri="{FF2B5EF4-FFF2-40B4-BE49-F238E27FC236}">
                <a16:creationId xmlns:a16="http://schemas.microsoft.com/office/drawing/2014/main" id="{33CB44FF-6386-4D64-9D2E-96680A9B505E}"/>
              </a:ext>
            </a:extLst>
          </p:cNvPr>
          <p:cNvSpPr txBox="1"/>
          <p:nvPr userDrawn="1"/>
        </p:nvSpPr>
        <p:spPr>
          <a:xfrm>
            <a:off x="8259033" y="514959"/>
            <a:ext cx="2190679" cy="369332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800">
                <a:solidFill>
                  <a:schemeClr val="bg2"/>
                </a:solidFill>
              </a:rPr>
              <a:t>Independent DATA</a:t>
            </a:r>
          </a:p>
        </p:txBody>
      </p:sp>
    </p:spTree>
    <p:extLst>
      <p:ext uri="{BB962C8B-B14F-4D97-AF65-F5344CB8AC3E}">
        <p14:creationId xmlns:p14="http://schemas.microsoft.com/office/powerpoint/2010/main" val="15730464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26">
          <p15:clr>
            <a:srgbClr val="FBAE40"/>
          </p15:clr>
        </p15:guide>
        <p15:guide id="2" orient="horz" pos="1139">
          <p15:clr>
            <a:srgbClr val="FBAE40"/>
          </p15:clr>
        </p15:guide>
        <p15:guide id="3" orient="horz" pos="3407">
          <p15:clr>
            <a:srgbClr val="FBAE40"/>
          </p15:clr>
        </p15:guide>
        <p15:guide id="4" orient="horz" pos="1275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ogo + Linien Superi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ADA07997-FD75-45CF-9C95-3E73EED606D8}"/>
              </a:ext>
            </a:extLst>
          </p:cNvPr>
          <p:cNvSpPr txBox="1"/>
          <p:nvPr userDrawn="1"/>
        </p:nvSpPr>
        <p:spPr>
          <a:xfrm>
            <a:off x="5987785" y="6451321"/>
            <a:ext cx="21643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spcBef>
                <a:spcPts val="110"/>
              </a:spcBef>
              <a:spcAft>
                <a:spcPts val="110"/>
              </a:spcAft>
            </a:pPr>
            <a:r>
              <a:rPr lang="de-DE" sz="1200">
                <a:solidFill>
                  <a:srgbClr val="C50022"/>
                </a:solidFill>
              </a:rPr>
              <a:t>     </a:t>
            </a:r>
            <a:endParaRPr lang="de-DE" sz="1800">
              <a:solidFill>
                <a:srgbClr val="C50022"/>
              </a:solidFill>
            </a:endParaRPr>
          </a:p>
        </p:txBody>
      </p:sp>
      <p:pic>
        <p:nvPicPr>
          <p:cNvPr id="4" name="Grafik 24">
            <a:extLst>
              <a:ext uri="{FF2B5EF4-FFF2-40B4-BE49-F238E27FC236}">
                <a16:creationId xmlns:a16="http://schemas.microsoft.com/office/drawing/2014/main" id="{8C29EADA-5A22-4C2D-9628-AA9F369DDB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3656" y="512765"/>
            <a:ext cx="721303" cy="721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9195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26">
          <p15:clr>
            <a:srgbClr val="FBAE40"/>
          </p15:clr>
        </p15:guide>
        <p15:guide id="2" orient="horz" pos="1139">
          <p15:clr>
            <a:srgbClr val="FBAE40"/>
          </p15:clr>
        </p15:guide>
        <p15:guide id="3" orient="horz" pos="3407">
          <p15:clr>
            <a:srgbClr val="FBAE40"/>
          </p15:clr>
        </p15:guide>
        <p15:guide id="4" orient="horz" pos="1275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+ Linien one solu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ADA07997-FD75-45CF-9C95-3E73EED606D8}"/>
              </a:ext>
            </a:extLst>
          </p:cNvPr>
          <p:cNvSpPr txBox="1"/>
          <p:nvPr userDrawn="1"/>
        </p:nvSpPr>
        <p:spPr>
          <a:xfrm>
            <a:off x="5987785" y="6451321"/>
            <a:ext cx="21643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spcBef>
                <a:spcPts val="110"/>
              </a:spcBef>
              <a:spcAft>
                <a:spcPts val="110"/>
              </a:spcAft>
            </a:pPr>
            <a:r>
              <a:rPr lang="de-DE" sz="1200">
                <a:solidFill>
                  <a:srgbClr val="C50022"/>
                </a:solidFill>
              </a:rPr>
              <a:t>     </a:t>
            </a:r>
            <a:endParaRPr lang="de-DE" sz="1800">
              <a:solidFill>
                <a:srgbClr val="C50022"/>
              </a:solidFill>
            </a:endParaRPr>
          </a:p>
        </p:txBody>
      </p:sp>
      <p:pic>
        <p:nvPicPr>
          <p:cNvPr id="6" name="Bild 5"/>
          <p:cNvPicPr>
            <a:picLocks noChangeAspect="1"/>
          </p:cNvPicPr>
          <p:nvPr userDrawn="1"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5156" y="512765"/>
            <a:ext cx="719803" cy="719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8522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26">
          <p15:clr>
            <a:srgbClr val="FBAE40"/>
          </p15:clr>
        </p15:guide>
        <p15:guide id="2" orient="horz" pos="1139">
          <p15:clr>
            <a:srgbClr val="FBAE40"/>
          </p15:clr>
        </p15:guide>
        <p15:guide id="3" orient="horz" pos="3407">
          <p15:clr>
            <a:srgbClr val="FBAE40"/>
          </p15:clr>
        </p15:guide>
        <p15:guide id="4" orient="horz" pos="1275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ogo + Linien long las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ADA07997-FD75-45CF-9C95-3E73EED606D8}"/>
              </a:ext>
            </a:extLst>
          </p:cNvPr>
          <p:cNvSpPr txBox="1"/>
          <p:nvPr userDrawn="1"/>
        </p:nvSpPr>
        <p:spPr>
          <a:xfrm>
            <a:off x="5987785" y="6451321"/>
            <a:ext cx="21643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spcBef>
                <a:spcPts val="110"/>
              </a:spcBef>
              <a:spcAft>
                <a:spcPts val="110"/>
              </a:spcAft>
            </a:pPr>
            <a:r>
              <a:rPr lang="de-DE" sz="1200">
                <a:solidFill>
                  <a:srgbClr val="C50022"/>
                </a:solidFill>
              </a:rPr>
              <a:t>     </a:t>
            </a:r>
            <a:endParaRPr lang="de-DE" sz="1800">
              <a:solidFill>
                <a:srgbClr val="C50022"/>
              </a:solidFill>
            </a:endParaRPr>
          </a:p>
        </p:txBody>
      </p:sp>
      <p:pic>
        <p:nvPicPr>
          <p:cNvPr id="2" name="Bild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5156" y="512763"/>
            <a:ext cx="719803" cy="719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5214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26">
          <p15:clr>
            <a:srgbClr val="FBAE40"/>
          </p15:clr>
        </p15:guide>
        <p15:guide id="2" orient="horz" pos="1139">
          <p15:clr>
            <a:srgbClr val="FBAE40"/>
          </p15:clr>
        </p15:guide>
        <p15:guide id="3" orient="horz" pos="3407">
          <p15:clr>
            <a:srgbClr val="FBAE40"/>
          </p15:clr>
        </p15:guide>
        <p15:guide id="4" orient="horz" pos="1275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ogo + Linien easy plan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>
            <a:extLst>
              <a:ext uri="{FF2B5EF4-FFF2-40B4-BE49-F238E27FC236}">
                <a16:creationId xmlns:a16="http://schemas.microsoft.com/office/drawing/2014/main" id="{DD6E11AB-37EC-4081-8698-73E534AA57C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49744752"/>
              </p:ext>
            </p:extLst>
          </p:nvPr>
        </p:nvGraphicFramePr>
        <p:xfrm>
          <a:off x="1589" y="1590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think-cell" r:id="rId3" imgW="347" imgH="346" progId="TCLayout.ActiveDocument.1">
                  <p:embed/>
                </p:oleObj>
              </mc:Choice>
              <mc:Fallback>
                <p:oleObj name="Diapositiva think-cell" r:id="rId3" imgW="347" imgH="346" progId="TCLayout.ActiveDocument.1">
                  <p:embed/>
                  <p:pic>
                    <p:nvPicPr>
                      <p:cNvPr id="2" name="Objekt 1" hidden="1">
                        <a:extLst>
                          <a:ext uri="{FF2B5EF4-FFF2-40B4-BE49-F238E27FC236}">
                            <a16:creationId xmlns:a16="http://schemas.microsoft.com/office/drawing/2014/main" id="{DD6E11AB-37EC-4081-8698-73E534AA57C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90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feld 9">
            <a:extLst>
              <a:ext uri="{FF2B5EF4-FFF2-40B4-BE49-F238E27FC236}">
                <a16:creationId xmlns:a16="http://schemas.microsoft.com/office/drawing/2014/main" id="{ADA07997-FD75-45CF-9C95-3E73EED606D8}"/>
              </a:ext>
            </a:extLst>
          </p:cNvPr>
          <p:cNvSpPr txBox="1"/>
          <p:nvPr userDrawn="1"/>
        </p:nvSpPr>
        <p:spPr>
          <a:xfrm>
            <a:off x="5987785" y="6451321"/>
            <a:ext cx="21643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spcBef>
                <a:spcPts val="110"/>
              </a:spcBef>
              <a:spcAft>
                <a:spcPts val="110"/>
              </a:spcAft>
            </a:pPr>
            <a:r>
              <a:rPr lang="de-DE" sz="1200">
                <a:solidFill>
                  <a:srgbClr val="C50022"/>
                </a:solidFill>
              </a:rPr>
              <a:t>     </a:t>
            </a:r>
            <a:endParaRPr lang="de-DE" sz="1800">
              <a:solidFill>
                <a:srgbClr val="C50022"/>
              </a:solidFill>
            </a:endParaRPr>
          </a:p>
        </p:txBody>
      </p:sp>
      <p:pic>
        <p:nvPicPr>
          <p:cNvPr id="6" name="Bild 5"/>
          <p:cNvPicPr>
            <a:picLocks noChangeAspect="1"/>
          </p:cNvPicPr>
          <p:nvPr userDrawn="1"/>
        </p:nvPicPr>
        <p:blipFill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5156" y="512765"/>
            <a:ext cx="719803" cy="719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8714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26">
          <p15:clr>
            <a:srgbClr val="FBAE40"/>
          </p15:clr>
        </p15:guide>
        <p15:guide id="2" orient="horz" pos="1139">
          <p15:clr>
            <a:srgbClr val="FBAE40"/>
          </p15:clr>
        </p15:guide>
        <p15:guide id="3" orient="horz" pos="3407">
          <p15:clr>
            <a:srgbClr val="FBAE40"/>
          </p15:clr>
        </p15:guide>
        <p15:guide id="4" orient="horz" pos="1275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Logo + Linien easy plan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>
            <a:extLst>
              <a:ext uri="{FF2B5EF4-FFF2-40B4-BE49-F238E27FC236}">
                <a16:creationId xmlns:a16="http://schemas.microsoft.com/office/drawing/2014/main" id="{DD6E11AB-37EC-4081-8698-73E534AA57C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98404576"/>
              </p:ext>
            </p:extLst>
          </p:nvPr>
        </p:nvGraphicFramePr>
        <p:xfrm>
          <a:off x="1589" y="1590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think-cell" r:id="rId3" imgW="347" imgH="346" progId="TCLayout.ActiveDocument.1">
                  <p:embed/>
                </p:oleObj>
              </mc:Choice>
              <mc:Fallback>
                <p:oleObj name="Diapositiva think-cell" r:id="rId3" imgW="347" imgH="346" progId="TCLayout.ActiveDocument.1">
                  <p:embed/>
                  <p:pic>
                    <p:nvPicPr>
                      <p:cNvPr id="2" name="Objekt 1" hidden="1">
                        <a:extLst>
                          <a:ext uri="{FF2B5EF4-FFF2-40B4-BE49-F238E27FC236}">
                            <a16:creationId xmlns:a16="http://schemas.microsoft.com/office/drawing/2014/main" id="{DD6E11AB-37EC-4081-8698-73E534AA57C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90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feld 9">
            <a:extLst>
              <a:ext uri="{FF2B5EF4-FFF2-40B4-BE49-F238E27FC236}">
                <a16:creationId xmlns:a16="http://schemas.microsoft.com/office/drawing/2014/main" id="{ADA07997-FD75-45CF-9C95-3E73EED606D8}"/>
              </a:ext>
            </a:extLst>
          </p:cNvPr>
          <p:cNvSpPr txBox="1"/>
          <p:nvPr userDrawn="1"/>
        </p:nvSpPr>
        <p:spPr>
          <a:xfrm>
            <a:off x="5987785" y="6451321"/>
            <a:ext cx="21643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spcBef>
                <a:spcPts val="110"/>
              </a:spcBef>
              <a:spcAft>
                <a:spcPts val="110"/>
              </a:spcAft>
            </a:pPr>
            <a:r>
              <a:rPr lang="de-DE" sz="1200">
                <a:solidFill>
                  <a:srgbClr val="C50022"/>
                </a:solidFill>
              </a:rPr>
              <a:t>     </a:t>
            </a:r>
            <a:endParaRPr lang="de-DE" sz="1800">
              <a:solidFill>
                <a:srgbClr val="C50022"/>
              </a:solidFill>
            </a:endParaRPr>
          </a:p>
        </p:txBody>
      </p:sp>
      <p:pic>
        <p:nvPicPr>
          <p:cNvPr id="5" name="Bild 4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4992" y="512765"/>
            <a:ext cx="718409" cy="718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2317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26">
          <p15:clr>
            <a:srgbClr val="FBAE40"/>
          </p15:clr>
        </p15:guide>
        <p15:guide id="2" orient="horz" pos="1139">
          <p15:clr>
            <a:srgbClr val="FBAE40"/>
          </p15:clr>
        </p15:guide>
        <p15:guide id="3" orient="horz" pos="3407">
          <p15:clr>
            <a:srgbClr val="FBAE40"/>
          </p15:clr>
        </p15:guide>
        <p15:guide id="4" orient="horz" pos="1275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eu nur Logos + Lini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ADA07997-FD75-45CF-9C95-3E73EED606D8}"/>
              </a:ext>
            </a:extLst>
          </p:cNvPr>
          <p:cNvSpPr txBox="1"/>
          <p:nvPr userDrawn="1"/>
        </p:nvSpPr>
        <p:spPr>
          <a:xfrm>
            <a:off x="5987785" y="6451321"/>
            <a:ext cx="21643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spcBef>
                <a:spcPts val="110"/>
              </a:spcBef>
              <a:spcAft>
                <a:spcPts val="110"/>
              </a:spcAft>
            </a:pPr>
            <a:r>
              <a:rPr lang="de-DE" sz="1200">
                <a:solidFill>
                  <a:srgbClr val="C50022"/>
                </a:solidFill>
              </a:rPr>
              <a:t>     </a:t>
            </a:r>
            <a:endParaRPr lang="de-DE" sz="1800">
              <a:solidFill>
                <a:srgbClr val="C5002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7434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26">
          <p15:clr>
            <a:srgbClr val="FBAE40"/>
          </p15:clr>
        </p15:guide>
        <p15:guide id="2" orient="horz" pos="1139">
          <p15:clr>
            <a:srgbClr val="FBAE40"/>
          </p15:clr>
        </p15:guide>
        <p15:guide id="3" orient="horz" pos="3407">
          <p15:clr>
            <a:srgbClr val="FBAE40"/>
          </p15:clr>
        </p15:guide>
        <p15:guide id="4" orient="horz" pos="1275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bschlusschar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2" y="0"/>
          <a:ext cx="211667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think-cell" r:id="rId3" imgW="270" imgH="270" progId="TCLayout.ActiveDocument.1">
                  <p:embed/>
                </p:oleObj>
              </mc:Choice>
              <mc:Fallback>
                <p:oleObj name="Diapositiva think-cell" r:id="rId3" imgW="270" imgH="270" progId="TCLayout.ActiveDocument.1">
                  <p:embed/>
                  <p:pic>
                    <p:nvPicPr>
                      <p:cNvPr id="3" name="Objek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" y="0"/>
                        <a:ext cx="211667" cy="15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Grafik 10">
            <a:extLst>
              <a:ext uri="{FF2B5EF4-FFF2-40B4-BE49-F238E27FC236}">
                <a16:creationId xmlns:a16="http://schemas.microsoft.com/office/drawing/2014/main" id="{E34E41C1-D162-4523-81CC-C7A39574D4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37834" y="2317598"/>
            <a:ext cx="6184321" cy="2234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95291"/>
      </p:ext>
    </p:extLst>
  </p:cSld>
  <p:clrMapOvr>
    <a:masterClrMapping/>
  </p:clrMapOvr>
  <p:transition spd="med">
    <p:wipe dir="r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 (16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800234" y="1404000"/>
            <a:ext cx="10164123" cy="507600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SeitePlaz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fld id="{05C7D7BC-3A63-427C-9D7F-63F95FDD71B6}" type="slidenum">
              <a:rPr lang="de-DE" smtClean="0">
                <a:solidFill>
                  <a:srgbClr val="808080"/>
                </a:solidFill>
                <a:ea typeface="Arial"/>
                <a:cs typeface="Arial"/>
              </a:rPr>
              <a:pPr/>
              <a:t>‹N›</a:t>
            </a:fld>
            <a:endParaRPr lang="de-DE">
              <a:solidFill>
                <a:srgbClr val="808080"/>
              </a:solidFill>
              <a:ea typeface="Arial"/>
              <a:cs typeface="Arial"/>
            </a:endParaRPr>
          </a:p>
        </p:txBody>
      </p:sp>
      <p:sp>
        <p:nvSpPr>
          <p:cNvPr id="5" name="FussPlaz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6096002" y="6630134"/>
            <a:ext cx="0" cy="184666"/>
          </a:xfrm>
        </p:spPr>
        <p:txBody>
          <a:bodyPr/>
          <a:lstStyle/>
          <a:p>
            <a:endParaRPr lang="de-DE">
              <a:solidFill>
                <a:srgbClr val="808080"/>
              </a:solidFill>
              <a:ea typeface="Arial"/>
              <a:cs typeface="Arial"/>
            </a:endParaRPr>
          </a:p>
        </p:txBody>
      </p:sp>
      <p:sp>
        <p:nvSpPr>
          <p:cNvPr id="6" name="DatumPlaz"/>
          <p:cNvSpPr>
            <a:spLocks noGrp="1"/>
          </p:cNvSpPr>
          <p:nvPr>
            <p:ph type="dt" sz="half" idx="12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it-IT">
                <a:solidFill>
                  <a:srgbClr val="808080"/>
                </a:solidFill>
                <a:ea typeface="Arial"/>
                <a:cs typeface="Arial"/>
              </a:rPr>
              <a:t>08.05.2012</a:t>
            </a:r>
            <a:endParaRPr lang="de-DE">
              <a:solidFill>
                <a:srgbClr val="808080"/>
              </a:solidFill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1857509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folie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ctrTitle"/>
          </p:nvPr>
        </p:nvSpPr>
        <p:spPr>
          <a:xfrm>
            <a:off x="2196286" y="4896000"/>
            <a:ext cx="9768672" cy="9540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lnSpc>
                <a:spcPct val="100000"/>
              </a:lnSpc>
              <a:spcBef>
                <a:spcPct val="110000"/>
              </a:spcBef>
              <a:spcAft>
                <a:spcPct val="110000"/>
              </a:spcAft>
              <a:defRPr sz="2400" b="1" i="0">
                <a:solidFill>
                  <a:schemeClr val="accent1"/>
                </a:solidFill>
                <a:latin typeface="Arial"/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z"/>
          <p:cNvSpPr>
            <a:spLocks noGrp="1"/>
          </p:cNvSpPr>
          <p:nvPr>
            <p:ph type="subTitle" idx="1"/>
          </p:nvPr>
        </p:nvSpPr>
        <p:spPr>
          <a:xfrm>
            <a:off x="2196286" y="6048000"/>
            <a:ext cx="9768672" cy="432000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l">
              <a:lnSpc>
                <a:spcPct val="100000"/>
              </a:lnSpc>
              <a:spcBef>
                <a:spcPct val="110000"/>
              </a:spcBef>
              <a:spcAft>
                <a:spcPct val="110000"/>
              </a:spcAft>
              <a:buNone/>
              <a:defRPr sz="1350" b="0" i="0">
                <a:solidFill>
                  <a:schemeClr val="accent6"/>
                </a:solidFill>
                <a:latin typeface="Arial"/>
              </a:defRPr>
            </a:lvl1pPr>
            <a:lvl2pPr marL="3429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6" name="SeitePlaz"/>
          <p:cNvSpPr>
            <a:spLocks noGrp="1"/>
          </p:cNvSpPr>
          <p:nvPr>
            <p:ph type="sldNum" sz="quarter" idx="12"/>
          </p:nvPr>
        </p:nvSpPr>
        <p:spPr>
          <a:xfrm>
            <a:off x="11244864" y="6645600"/>
            <a:ext cx="720094" cy="151200"/>
          </a:xfrm>
        </p:spPr>
        <p:txBody>
          <a:bodyPr lIns="0" tIns="0" rIns="0" bIns="0" anchor="b"/>
          <a:lstStyle>
            <a:lvl1pPr algn="r">
              <a:lnSpc>
                <a:spcPct val="100000"/>
              </a:lnSpc>
              <a:spcBef>
                <a:spcPct val="110000"/>
              </a:spcBef>
              <a:spcAft>
                <a:spcPct val="110000"/>
              </a:spcAft>
              <a:defRPr sz="600" b="0" i="0">
                <a:latin typeface="Arial"/>
              </a:defRPr>
            </a:lvl1pPr>
          </a:lstStyle>
          <a:p>
            <a:fld id="{D1162072-4F3A-419F-BCEF-58EAE34D92FB}" type="slidenum">
              <a:rPr lang="de-DE" smtClean="0">
                <a:solidFill>
                  <a:srgbClr val="808080"/>
                </a:solidFill>
                <a:ea typeface="Arial"/>
                <a:cs typeface="Arial"/>
              </a:rPr>
              <a:pPr/>
              <a:t>‹N›</a:t>
            </a:fld>
            <a:endParaRPr lang="de-DE">
              <a:solidFill>
                <a:srgbClr val="808080"/>
              </a:solidFill>
              <a:ea typeface="Arial"/>
              <a:cs typeface="Arial"/>
            </a:endParaRPr>
          </a:p>
        </p:txBody>
      </p:sp>
      <p:sp>
        <p:nvSpPr>
          <p:cNvPr id="5" name="FussPlaz"/>
          <p:cNvSpPr>
            <a:spLocks noGrp="1"/>
          </p:cNvSpPr>
          <p:nvPr>
            <p:ph type="ftr" sz="quarter" idx="11"/>
          </p:nvPr>
        </p:nvSpPr>
        <p:spPr>
          <a:xfrm>
            <a:off x="6095972" y="6676305"/>
            <a:ext cx="65" cy="138499"/>
          </a:xfrm>
        </p:spPr>
        <p:txBody>
          <a:bodyPr wrap="none" lIns="0" tIns="0" rIns="0" bIns="0" anchor="b">
            <a:spAutoFit/>
          </a:bodyPr>
          <a:lstStyle>
            <a:lvl1pPr algn="ctr">
              <a:lnSpc>
                <a:spcPct val="100000"/>
              </a:lnSpc>
              <a:spcBef>
                <a:spcPct val="110000"/>
              </a:spcBef>
              <a:spcAft>
                <a:spcPct val="110000"/>
              </a:spcAft>
              <a:defRPr sz="900" b="0" i="0">
                <a:latin typeface="Arial"/>
              </a:defRPr>
            </a:lvl1pPr>
          </a:lstStyle>
          <a:p>
            <a:endParaRPr lang="de-DE">
              <a:solidFill>
                <a:srgbClr val="808080"/>
              </a:solidFill>
              <a:ea typeface="Arial"/>
              <a:cs typeface="Arial"/>
            </a:endParaRPr>
          </a:p>
        </p:txBody>
      </p:sp>
      <p:sp>
        <p:nvSpPr>
          <p:cNvPr id="4" name="DatumPlaz"/>
          <p:cNvSpPr>
            <a:spLocks noGrp="1"/>
          </p:cNvSpPr>
          <p:nvPr>
            <p:ph type="dt" sz="half" idx="10"/>
          </p:nvPr>
        </p:nvSpPr>
        <p:spPr>
          <a:xfrm>
            <a:off x="2160281" y="6645600"/>
            <a:ext cx="720094" cy="151200"/>
          </a:xfrm>
        </p:spPr>
        <p:txBody>
          <a:bodyPr lIns="0" tIns="0" rIns="0" bIns="0" anchor="b"/>
          <a:lstStyle>
            <a:lvl1pPr algn="l">
              <a:lnSpc>
                <a:spcPct val="100000"/>
              </a:lnSpc>
              <a:spcBef>
                <a:spcPct val="110000"/>
              </a:spcBef>
              <a:spcAft>
                <a:spcPct val="110000"/>
              </a:spcAft>
              <a:defRPr sz="600" b="0" i="0">
                <a:latin typeface="Arial"/>
              </a:defRPr>
            </a:lvl1pPr>
          </a:lstStyle>
          <a:p>
            <a:r>
              <a:rPr lang="it-IT">
                <a:solidFill>
                  <a:srgbClr val="808080"/>
                </a:solidFill>
                <a:ea typeface="Arial"/>
                <a:cs typeface="Arial"/>
              </a:rPr>
              <a:t>08.05.2012</a:t>
            </a:r>
            <a:endParaRPr lang="de-DE">
              <a:solidFill>
                <a:srgbClr val="808080"/>
              </a:solidFill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2958945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Text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822765B2-FA23-458A-BBE3-7A60F7BDA22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think-cell" r:id="rId3" imgW="347" imgH="348" progId="TCLayout.ActiveDocument.1">
                  <p:embed/>
                </p:oleObj>
              </mc:Choice>
              <mc:Fallback>
                <p:oleObj name="Diapositiva think-cell" r:id="rId3" imgW="347" imgH="348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822765B2-FA23-458A-BBE3-7A60F7BDA22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itelplatzhalter 4">
            <a:extLst>
              <a:ext uri="{FF2B5EF4-FFF2-40B4-BE49-F238E27FC236}">
                <a16:creationId xmlns:a16="http://schemas.microsoft.com/office/drawing/2014/main" id="{390C50A9-9D78-4408-AB40-1FB2076869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334" y="430442"/>
            <a:ext cx="11737914" cy="8532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ADA07997-FD75-45CF-9C95-3E73EED606D8}"/>
              </a:ext>
            </a:extLst>
          </p:cNvPr>
          <p:cNvSpPr txBox="1"/>
          <p:nvPr userDrawn="1"/>
        </p:nvSpPr>
        <p:spPr>
          <a:xfrm>
            <a:off x="5987785" y="6451321"/>
            <a:ext cx="21643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spcBef>
                <a:spcPts val="110"/>
              </a:spcBef>
              <a:spcAft>
                <a:spcPts val="110"/>
              </a:spcAft>
            </a:pPr>
            <a:r>
              <a:rPr lang="de-DE" sz="1200">
                <a:solidFill>
                  <a:srgbClr val="C50022"/>
                </a:solidFill>
              </a:rPr>
              <a:t>     </a:t>
            </a:r>
            <a:endParaRPr lang="de-DE" sz="1800">
              <a:solidFill>
                <a:srgbClr val="C50022"/>
              </a:solidFill>
            </a:endParaRPr>
          </a:p>
        </p:txBody>
      </p:sp>
      <p:sp>
        <p:nvSpPr>
          <p:cNvPr id="12" name="Datumsplatzhalter 5">
            <a:extLst>
              <a:ext uri="{FF2B5EF4-FFF2-40B4-BE49-F238E27FC236}">
                <a16:creationId xmlns:a16="http://schemas.microsoft.com/office/drawing/2014/main" id="{D7FED6A4-1E67-4BFB-B33E-FB522135D4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5849" y="6516409"/>
            <a:ext cx="468187" cy="175322"/>
          </a:xfrm>
          <a:prstGeom prst="rect">
            <a:avLst/>
          </a:prstGeom>
        </p:spPr>
        <p:txBody>
          <a:bodyPr wrap="none" lIns="0" tIns="0" rIns="0" bIns="0"/>
          <a:lstStyle>
            <a:lvl1pPr>
              <a:defRPr sz="900"/>
            </a:lvl1pPr>
          </a:lstStyle>
          <a:p>
            <a:endParaRPr lang="de-DE"/>
          </a:p>
        </p:txBody>
      </p:sp>
      <p:sp>
        <p:nvSpPr>
          <p:cNvPr id="13" name="Fußzeilenplatzhalter 6">
            <a:extLst>
              <a:ext uri="{FF2B5EF4-FFF2-40B4-BE49-F238E27FC236}">
                <a16:creationId xmlns:a16="http://schemas.microsoft.com/office/drawing/2014/main" id="{D34A7C90-2662-493E-BCCF-04AD8C9BBB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68179" y="6516111"/>
            <a:ext cx="3364707" cy="167933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solidFill>
                  <a:srgbClr val="000000"/>
                </a:solidFill>
              </a:defRPr>
            </a:lvl1pPr>
          </a:lstStyle>
          <a:p>
            <a:r>
              <a:rPr lang="de-DE"/>
              <a:t>Revystar Toolbox INTERNAL</a:t>
            </a:r>
          </a:p>
        </p:txBody>
      </p:sp>
      <p:sp>
        <p:nvSpPr>
          <p:cNvPr id="14" name="Foliennummernplatzhalter 7">
            <a:extLst>
              <a:ext uri="{FF2B5EF4-FFF2-40B4-BE49-F238E27FC236}">
                <a16:creationId xmlns:a16="http://schemas.microsoft.com/office/drawing/2014/main" id="{351431EA-8987-4BC2-9894-D7DB72CA7B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7043" y="6514798"/>
            <a:ext cx="384267" cy="151200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 b="1"/>
            </a:lvl1pPr>
          </a:lstStyle>
          <a:p>
            <a:fld id="{82EA1D04-CA53-4DE3-84A8-2B63E41036C9}" type="slidenum">
              <a:rPr lang="de-DE" smtClean="0"/>
              <a:pPr/>
              <a:t>‹N›</a:t>
            </a:fld>
            <a:endParaRPr lang="de-DE"/>
          </a:p>
        </p:txBody>
      </p:sp>
      <p:sp>
        <p:nvSpPr>
          <p:cNvPr id="8" name="Textplatzhalter 2">
            <a:extLst>
              <a:ext uri="{FF2B5EF4-FFF2-40B4-BE49-F238E27FC236}">
                <a16:creationId xmlns:a16="http://schemas.microsoft.com/office/drawing/2014/main" id="{1685A2C7-DF3B-438A-8442-95E80DFD3B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068" y="1964564"/>
            <a:ext cx="11753889" cy="390599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</p:txBody>
      </p:sp>
    </p:spTree>
    <p:extLst>
      <p:ext uri="{BB962C8B-B14F-4D97-AF65-F5344CB8AC3E}">
        <p14:creationId xmlns:p14="http://schemas.microsoft.com/office/powerpoint/2010/main" val="380466898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bschlusschar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0" y="0"/>
          <a:ext cx="211667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think-cell" r:id="rId3" imgW="270" imgH="270" progId="TCLayout.ActiveDocument.1">
                  <p:embed/>
                </p:oleObj>
              </mc:Choice>
              <mc:Fallback>
                <p:oleObj name="Diapositiva think-cell" r:id="rId3" imgW="270" imgH="270" progId="TCLayout.ActiveDocument.1">
                  <p:embed/>
                  <p:pic>
                    <p:nvPicPr>
                      <p:cNvPr id="3" name="Objek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211667" cy="15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Grafik 10">
            <a:extLst>
              <a:ext uri="{FF2B5EF4-FFF2-40B4-BE49-F238E27FC236}">
                <a16:creationId xmlns:a16="http://schemas.microsoft.com/office/drawing/2014/main" id="{E34E41C1-D162-4523-81CC-C7A39574D4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37834" y="2317598"/>
            <a:ext cx="6184321" cy="2234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823647"/>
      </p:ext>
    </p:extLst>
  </p:cSld>
  <p:clrMapOvr>
    <a:masterClrMapping/>
  </p:clrMapOvr>
  <p:transition spd="med">
    <p:wipe dir="r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67C4EDD8-3F26-4ADB-8576-0E497FC7287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think-cell" r:id="rId3" imgW="347" imgH="348" progId="TCLayout.ActiveDocument.1">
                  <p:embed/>
                </p:oleObj>
              </mc:Choice>
              <mc:Fallback>
                <p:oleObj name="Diapositiva think-cell" r:id="rId3" imgW="347" imgH="348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67C4EDD8-3F26-4ADB-8576-0E497FC7287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CF4E23A5-4EA1-40DF-8C46-B2391F510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E7A526D-295D-4E76-B588-05C876657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EFFD5F-8EE5-4B4E-980A-8D107455B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Revystar Toolbox INTERNAL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3F4821-FF7F-4C0F-8AAF-9ACA263CB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A1D04-CA53-4DE3-84A8-2B63E41036C9}" type="slidenum">
              <a:rPr lang="de-DE" smtClean="0"/>
              <a:pPr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4595133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1" y="2130427"/>
            <a:ext cx="10363200" cy="1470025"/>
          </a:xfrm>
        </p:spPr>
        <p:txBody>
          <a:bodyPr/>
          <a:lstStyle/>
          <a:p>
            <a:r>
              <a:rPr lang="en-US" err="1"/>
              <a:t>Titelmasterformat</a:t>
            </a:r>
            <a:r>
              <a:rPr lang="en-US"/>
              <a:t> </a:t>
            </a:r>
            <a:r>
              <a:rPr lang="en-US" err="1"/>
              <a:t>durch</a:t>
            </a:r>
            <a:r>
              <a:rPr lang="en-US"/>
              <a:t> </a:t>
            </a:r>
            <a:r>
              <a:rPr lang="en-US" err="1"/>
              <a:t>Klicken</a:t>
            </a:r>
            <a:r>
              <a:rPr lang="en-US"/>
              <a:t> </a:t>
            </a:r>
            <a:r>
              <a:rPr lang="en-US" err="1"/>
              <a:t>bearbeiten</a:t>
            </a:r>
            <a:endParaRPr lang="en-US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828801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err="1"/>
              <a:t>Formatvorlage</a:t>
            </a:r>
            <a:r>
              <a:rPr lang="en-US"/>
              <a:t> des </a:t>
            </a:r>
            <a:r>
              <a:rPr lang="en-US" err="1"/>
              <a:t>Untertitelmasters</a:t>
            </a:r>
            <a:r>
              <a:rPr lang="en-US"/>
              <a:t> </a:t>
            </a:r>
            <a:r>
              <a:rPr lang="en-US" err="1"/>
              <a:t>durch</a:t>
            </a:r>
            <a:r>
              <a:rPr lang="en-US"/>
              <a:t> </a:t>
            </a:r>
            <a:r>
              <a:rPr lang="en-US" err="1"/>
              <a:t>Klicken</a:t>
            </a:r>
            <a:r>
              <a:rPr lang="en-US"/>
              <a:t> </a:t>
            </a:r>
            <a:r>
              <a:rPr lang="en-US" err="1"/>
              <a:t>bearbeiten</a:t>
            </a:r>
            <a:endParaRPr lang="en-US"/>
          </a:p>
        </p:txBody>
      </p:sp>
      <p:sp>
        <p:nvSpPr>
          <p:cNvPr id="4" name="DatumPlaz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ussPlaz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Revystar Toolbox INTERNAL</a:t>
            </a:r>
          </a:p>
        </p:txBody>
      </p:sp>
      <p:sp>
        <p:nvSpPr>
          <p:cNvPr id="6" name="SeitePlaz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56F60C-0BDE-426B-BDFC-D4D53877ED5C}" type="slidenum">
              <a:rPr lang="en-US" smtClean="0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934606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Graph disease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811036" y="636210"/>
            <a:ext cx="6706739" cy="640800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spcBef>
                <a:spcPts val="0"/>
              </a:spcBef>
              <a:spcAft>
                <a:spcPts val="0"/>
              </a:spcAft>
              <a:defRPr sz="2400" baseline="0">
                <a:solidFill>
                  <a:schemeClr val="accent1"/>
                </a:solidFill>
              </a:defRPr>
            </a:lvl1pPr>
          </a:lstStyle>
          <a:p>
            <a:r>
              <a:rPr lang="de-DE"/>
              <a:t>Headline (low) Arial 24 bold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  <p:custDataLst>
              <p:tags r:id="rId2"/>
            </p:custDataLst>
          </p:nvPr>
        </p:nvSpPr>
        <p:spPr>
          <a:xfrm>
            <a:off x="1811036" y="2105025"/>
            <a:ext cx="10153922" cy="349726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Graph full width</a:t>
            </a:r>
          </a:p>
        </p:txBody>
      </p:sp>
      <p:sp>
        <p:nvSpPr>
          <p:cNvPr id="4" name="SeitePlaz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fld id="{05C7D7BC-3A63-427C-9D7F-63F95FDD71B6}" type="slidenum">
              <a:rPr lang="de-DE" smtClean="0">
                <a:solidFill>
                  <a:srgbClr val="808080"/>
                </a:solidFill>
                <a:ea typeface="Arial"/>
                <a:cs typeface="Arial"/>
              </a:rPr>
              <a:pPr/>
              <a:t>‹N›</a:t>
            </a:fld>
            <a:endParaRPr lang="de-DE">
              <a:solidFill>
                <a:srgbClr val="808080"/>
              </a:solidFill>
              <a:ea typeface="Arial"/>
              <a:cs typeface="Arial"/>
            </a:endParaRPr>
          </a:p>
        </p:txBody>
      </p:sp>
      <p:sp>
        <p:nvSpPr>
          <p:cNvPr id="17" name="Textplatzhalter 15"/>
          <p:cNvSpPr>
            <a:spLocks noGrp="1"/>
          </p:cNvSpPr>
          <p:nvPr>
            <p:ph type="body" sz="quarter" idx="16" hasCustomPrompt="1"/>
          </p:nvPr>
        </p:nvSpPr>
        <p:spPr>
          <a:xfrm>
            <a:off x="1811036" y="6151078"/>
            <a:ext cx="10148333" cy="365698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rgbClr val="004A96"/>
                </a:solidFill>
              </a:defRPr>
            </a:lvl1pPr>
          </a:lstStyle>
          <a:p>
            <a:pPr lvl="0"/>
            <a:r>
              <a:rPr lang="de-DE"/>
              <a:t>Punchline Arial 22</a:t>
            </a:r>
          </a:p>
        </p:txBody>
      </p:sp>
      <p:sp>
        <p:nvSpPr>
          <p:cNvPr id="11" name="Bildplatzhalter 5"/>
          <p:cNvSpPr>
            <a:spLocks noGrp="1"/>
          </p:cNvSpPr>
          <p:nvPr>
            <p:ph type="pic" sz="quarter" idx="19" hasCustomPrompt="1"/>
          </p:nvPr>
        </p:nvSpPr>
        <p:spPr>
          <a:xfrm>
            <a:off x="9651404" y="228600"/>
            <a:ext cx="2318052" cy="1520825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Picture (e.g. disease)</a:t>
            </a:r>
          </a:p>
        </p:txBody>
      </p:sp>
      <p:sp>
        <p:nvSpPr>
          <p:cNvPr id="12" name="Textplatzhalter 18"/>
          <p:cNvSpPr>
            <a:spLocks noGrp="1"/>
          </p:cNvSpPr>
          <p:nvPr>
            <p:ph type="body" sz="quarter" idx="17" hasCustomPrompt="1"/>
          </p:nvPr>
        </p:nvSpPr>
        <p:spPr>
          <a:xfrm>
            <a:off x="1811036" y="5602288"/>
            <a:ext cx="6710569" cy="518854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999999"/>
                </a:solidFill>
              </a:defRPr>
            </a:lvl1pPr>
            <a:lvl2pPr>
              <a:lnSpc>
                <a:spcPct val="100000"/>
              </a:lnSpc>
              <a:spcAft>
                <a:spcPts val="0"/>
              </a:spcAft>
              <a:defRPr sz="1200">
                <a:solidFill>
                  <a:srgbClr val="999999"/>
                </a:solidFill>
              </a:defRPr>
            </a:lvl2pPr>
            <a:lvl3pPr>
              <a:lnSpc>
                <a:spcPct val="100000"/>
              </a:lnSpc>
              <a:spcAft>
                <a:spcPts val="0"/>
              </a:spcAft>
              <a:defRPr sz="1200">
                <a:solidFill>
                  <a:srgbClr val="999999"/>
                </a:solidFill>
              </a:defRPr>
            </a:lvl3pPr>
            <a:lvl4pPr>
              <a:lnSpc>
                <a:spcPct val="100000"/>
              </a:lnSpc>
              <a:spcAft>
                <a:spcPts val="0"/>
              </a:spcAft>
              <a:defRPr sz="1200">
                <a:solidFill>
                  <a:srgbClr val="999999"/>
                </a:solidFill>
              </a:defRPr>
            </a:lvl4pPr>
            <a:lvl5pPr>
              <a:lnSpc>
                <a:spcPct val="100000"/>
              </a:lnSpc>
              <a:spcAft>
                <a:spcPts val="0"/>
              </a:spcAft>
              <a:defRPr sz="1200">
                <a:solidFill>
                  <a:srgbClr val="999999"/>
                </a:solidFill>
              </a:defRPr>
            </a:lvl5pPr>
          </a:lstStyle>
          <a:p>
            <a:pPr lvl="0"/>
            <a:r>
              <a:rPr lang="de-DE"/>
              <a:t>Source Arial 12</a:t>
            </a:r>
          </a:p>
        </p:txBody>
      </p:sp>
      <p:sp>
        <p:nvSpPr>
          <p:cNvPr id="13" name="Textplatzhalter 22"/>
          <p:cNvSpPr>
            <a:spLocks noGrp="1"/>
          </p:cNvSpPr>
          <p:nvPr>
            <p:ph type="body" sz="quarter" idx="18" hasCustomPrompt="1"/>
          </p:nvPr>
        </p:nvSpPr>
        <p:spPr>
          <a:xfrm>
            <a:off x="1811036" y="1683550"/>
            <a:ext cx="2498297" cy="276048"/>
          </a:xfrm>
          <a:prstGeom prst="rect">
            <a:avLst/>
          </a:prstGeom>
        </p:spPr>
        <p:txBody>
          <a:bodyPr lIns="0" rIns="0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aseline="0"/>
            </a:lvl1pPr>
          </a:lstStyle>
          <a:p>
            <a:pPr lvl="0"/>
            <a:r>
              <a:rPr lang="en-US"/>
              <a:t>Graph Title Arial 16</a:t>
            </a:r>
          </a:p>
        </p:txBody>
      </p:sp>
    </p:spTree>
    <p:extLst>
      <p:ext uri="{BB962C8B-B14F-4D97-AF65-F5344CB8AC3E}">
        <p14:creationId xmlns:p14="http://schemas.microsoft.com/office/powerpoint/2010/main" val="116581470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el und Text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z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SeitePlaz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fld id="{05C7D7BC-3A63-427C-9D7F-63F95FDD71B6}" type="slidenum">
              <a:rPr lang="de-DE" smtClean="0"/>
              <a:pPr/>
              <a:t>‹N›</a:t>
            </a:fld>
            <a:endParaRPr lang="de-DE"/>
          </a:p>
        </p:txBody>
      </p:sp>
      <p:sp>
        <p:nvSpPr>
          <p:cNvPr id="5" name="FussPlaz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DatumPlaz"/>
          <p:cNvSpPr>
            <a:spLocks noGrp="1"/>
          </p:cNvSpPr>
          <p:nvPr>
            <p:ph type="dt" sz="half" idx="12"/>
            <p:custDataLst>
              <p:tags r:id="rId5"/>
            </p:custDataLst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684287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+ Linien Superi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ADA07997-FD75-45CF-9C95-3E73EED606D8}"/>
              </a:ext>
            </a:extLst>
          </p:cNvPr>
          <p:cNvSpPr txBox="1"/>
          <p:nvPr userDrawn="1"/>
        </p:nvSpPr>
        <p:spPr>
          <a:xfrm>
            <a:off x="5987785" y="6451321"/>
            <a:ext cx="21643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spcBef>
                <a:spcPts val="110"/>
              </a:spcBef>
              <a:spcAft>
                <a:spcPts val="110"/>
              </a:spcAft>
            </a:pPr>
            <a:r>
              <a:rPr lang="de-DE" sz="1200">
                <a:solidFill>
                  <a:srgbClr val="C50022"/>
                </a:solidFill>
              </a:rPr>
              <a:t>     </a:t>
            </a:r>
            <a:endParaRPr lang="de-DE" sz="1800">
              <a:solidFill>
                <a:srgbClr val="C5002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06212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26">
          <p15:clr>
            <a:srgbClr val="FBAE40"/>
          </p15:clr>
        </p15:guide>
        <p15:guide id="2" orient="horz" pos="1139">
          <p15:clr>
            <a:srgbClr val="FBAE40"/>
          </p15:clr>
        </p15:guide>
        <p15:guide id="3" orient="horz" pos="3407">
          <p15:clr>
            <a:srgbClr val="FBAE40"/>
          </p15:clr>
        </p15:guide>
        <p15:guide id="4" orient="horz" pos="1275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+ Linien one solu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ADA07997-FD75-45CF-9C95-3E73EED606D8}"/>
              </a:ext>
            </a:extLst>
          </p:cNvPr>
          <p:cNvSpPr txBox="1"/>
          <p:nvPr userDrawn="1"/>
        </p:nvSpPr>
        <p:spPr>
          <a:xfrm>
            <a:off x="5987785" y="6451321"/>
            <a:ext cx="21643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spcBef>
                <a:spcPts val="110"/>
              </a:spcBef>
              <a:spcAft>
                <a:spcPts val="110"/>
              </a:spcAft>
            </a:pPr>
            <a:r>
              <a:rPr lang="de-DE" sz="1200">
                <a:solidFill>
                  <a:srgbClr val="C50022"/>
                </a:solidFill>
              </a:rPr>
              <a:t>     </a:t>
            </a:r>
            <a:endParaRPr lang="de-DE" sz="1800">
              <a:solidFill>
                <a:srgbClr val="C50022"/>
              </a:solidFill>
            </a:endParaRPr>
          </a:p>
        </p:txBody>
      </p:sp>
      <p:pic>
        <p:nvPicPr>
          <p:cNvPr id="6" name="Bild 5"/>
          <p:cNvPicPr>
            <a:picLocks noChangeAspect="1"/>
          </p:cNvPicPr>
          <p:nvPr userDrawn="1"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5156" y="512765"/>
            <a:ext cx="719803" cy="719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1416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26">
          <p15:clr>
            <a:srgbClr val="FBAE40"/>
          </p15:clr>
        </p15:guide>
        <p15:guide id="2" orient="horz" pos="1139">
          <p15:clr>
            <a:srgbClr val="FBAE40"/>
          </p15:clr>
        </p15:guide>
        <p15:guide id="3" orient="horz" pos="3407">
          <p15:clr>
            <a:srgbClr val="FBAE40"/>
          </p15:clr>
        </p15:guide>
        <p15:guide id="4" orient="horz" pos="1275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ogo + Linien long las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ADA07997-FD75-45CF-9C95-3E73EED606D8}"/>
              </a:ext>
            </a:extLst>
          </p:cNvPr>
          <p:cNvSpPr txBox="1"/>
          <p:nvPr userDrawn="1"/>
        </p:nvSpPr>
        <p:spPr>
          <a:xfrm>
            <a:off x="5987785" y="6451321"/>
            <a:ext cx="21643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spcBef>
                <a:spcPts val="110"/>
              </a:spcBef>
              <a:spcAft>
                <a:spcPts val="110"/>
              </a:spcAft>
            </a:pPr>
            <a:r>
              <a:rPr lang="de-DE" sz="1200">
                <a:solidFill>
                  <a:srgbClr val="C50022"/>
                </a:solidFill>
              </a:rPr>
              <a:t>     </a:t>
            </a:r>
            <a:endParaRPr lang="de-DE" sz="1800">
              <a:solidFill>
                <a:srgbClr val="C50022"/>
              </a:solidFill>
            </a:endParaRPr>
          </a:p>
        </p:txBody>
      </p:sp>
      <p:pic>
        <p:nvPicPr>
          <p:cNvPr id="2" name="Bild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5156" y="512763"/>
            <a:ext cx="719803" cy="719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4439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26">
          <p15:clr>
            <a:srgbClr val="FBAE40"/>
          </p15:clr>
        </p15:guide>
        <p15:guide id="2" orient="horz" pos="1139">
          <p15:clr>
            <a:srgbClr val="FBAE40"/>
          </p15:clr>
        </p15:guide>
        <p15:guide id="3" orient="horz" pos="3407">
          <p15:clr>
            <a:srgbClr val="FBAE40"/>
          </p15:clr>
        </p15:guide>
        <p15:guide id="4" orient="horz" pos="1275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ogo + Linien easy plan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>
            <a:extLst>
              <a:ext uri="{FF2B5EF4-FFF2-40B4-BE49-F238E27FC236}">
                <a16:creationId xmlns:a16="http://schemas.microsoft.com/office/drawing/2014/main" id="{DD6E11AB-37EC-4081-8698-73E534AA57C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9" y="1590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think-cell" r:id="rId3" imgW="347" imgH="346" progId="TCLayout.ActiveDocument.1">
                  <p:embed/>
                </p:oleObj>
              </mc:Choice>
              <mc:Fallback>
                <p:oleObj name="Diapositiva think-cell" r:id="rId3" imgW="347" imgH="346" progId="TCLayout.ActiveDocument.1">
                  <p:embed/>
                  <p:pic>
                    <p:nvPicPr>
                      <p:cNvPr id="2" name="Objekt 1" hidden="1">
                        <a:extLst>
                          <a:ext uri="{FF2B5EF4-FFF2-40B4-BE49-F238E27FC236}">
                            <a16:creationId xmlns:a16="http://schemas.microsoft.com/office/drawing/2014/main" id="{DD6E11AB-37EC-4081-8698-73E534AA57C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90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feld 9">
            <a:extLst>
              <a:ext uri="{FF2B5EF4-FFF2-40B4-BE49-F238E27FC236}">
                <a16:creationId xmlns:a16="http://schemas.microsoft.com/office/drawing/2014/main" id="{ADA07997-FD75-45CF-9C95-3E73EED606D8}"/>
              </a:ext>
            </a:extLst>
          </p:cNvPr>
          <p:cNvSpPr txBox="1"/>
          <p:nvPr userDrawn="1"/>
        </p:nvSpPr>
        <p:spPr>
          <a:xfrm>
            <a:off x="5987785" y="6451321"/>
            <a:ext cx="21643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spcBef>
                <a:spcPts val="110"/>
              </a:spcBef>
              <a:spcAft>
                <a:spcPts val="110"/>
              </a:spcAft>
            </a:pPr>
            <a:r>
              <a:rPr lang="de-DE" sz="1200">
                <a:solidFill>
                  <a:srgbClr val="C50022"/>
                </a:solidFill>
              </a:rPr>
              <a:t>     </a:t>
            </a:r>
            <a:endParaRPr lang="de-DE" sz="1800">
              <a:solidFill>
                <a:srgbClr val="C5002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39106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26">
          <p15:clr>
            <a:srgbClr val="FBAE40"/>
          </p15:clr>
        </p15:guide>
        <p15:guide id="2" orient="horz" pos="1139">
          <p15:clr>
            <a:srgbClr val="FBAE40"/>
          </p15:clr>
        </p15:guide>
        <p15:guide id="3" orient="horz" pos="3407">
          <p15:clr>
            <a:srgbClr val="FBAE40"/>
          </p15:clr>
        </p15:guide>
        <p15:guide id="4" orient="horz" pos="1275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Logo + Linien easy plan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>
            <a:extLst>
              <a:ext uri="{FF2B5EF4-FFF2-40B4-BE49-F238E27FC236}">
                <a16:creationId xmlns:a16="http://schemas.microsoft.com/office/drawing/2014/main" id="{DD6E11AB-37EC-4081-8698-73E534AA57C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9" y="1590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think-cell" r:id="rId3" imgW="347" imgH="346" progId="TCLayout.ActiveDocument.1">
                  <p:embed/>
                </p:oleObj>
              </mc:Choice>
              <mc:Fallback>
                <p:oleObj name="Diapositiva think-cell" r:id="rId3" imgW="347" imgH="346" progId="TCLayout.ActiveDocument.1">
                  <p:embed/>
                  <p:pic>
                    <p:nvPicPr>
                      <p:cNvPr id="2" name="Objekt 1" hidden="1">
                        <a:extLst>
                          <a:ext uri="{FF2B5EF4-FFF2-40B4-BE49-F238E27FC236}">
                            <a16:creationId xmlns:a16="http://schemas.microsoft.com/office/drawing/2014/main" id="{DD6E11AB-37EC-4081-8698-73E534AA57C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90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feld 9">
            <a:extLst>
              <a:ext uri="{FF2B5EF4-FFF2-40B4-BE49-F238E27FC236}">
                <a16:creationId xmlns:a16="http://schemas.microsoft.com/office/drawing/2014/main" id="{ADA07997-FD75-45CF-9C95-3E73EED606D8}"/>
              </a:ext>
            </a:extLst>
          </p:cNvPr>
          <p:cNvSpPr txBox="1"/>
          <p:nvPr userDrawn="1"/>
        </p:nvSpPr>
        <p:spPr>
          <a:xfrm>
            <a:off x="5987785" y="6451321"/>
            <a:ext cx="21643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spcBef>
                <a:spcPts val="110"/>
              </a:spcBef>
              <a:spcAft>
                <a:spcPts val="110"/>
              </a:spcAft>
            </a:pPr>
            <a:r>
              <a:rPr lang="de-DE" sz="1200">
                <a:solidFill>
                  <a:srgbClr val="C50022"/>
                </a:solidFill>
              </a:rPr>
              <a:t>     </a:t>
            </a:r>
            <a:endParaRPr lang="de-DE" sz="1800">
              <a:solidFill>
                <a:srgbClr val="C50022"/>
              </a:solidFill>
            </a:endParaRPr>
          </a:p>
        </p:txBody>
      </p:sp>
      <p:pic>
        <p:nvPicPr>
          <p:cNvPr id="5" name="Bild 4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4992" y="512765"/>
            <a:ext cx="718409" cy="718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9515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26">
          <p15:clr>
            <a:srgbClr val="FBAE40"/>
          </p15:clr>
        </p15:guide>
        <p15:guide id="2" orient="horz" pos="1139">
          <p15:clr>
            <a:srgbClr val="FBAE40"/>
          </p15:clr>
        </p15:guide>
        <p15:guide id="3" orient="horz" pos="3407">
          <p15:clr>
            <a:srgbClr val="FBAE40"/>
          </p15:clr>
        </p15:guide>
        <p15:guide id="4" orient="horz" pos="1275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eu nur Logos + Lini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ADA07997-FD75-45CF-9C95-3E73EED606D8}"/>
              </a:ext>
            </a:extLst>
          </p:cNvPr>
          <p:cNvSpPr txBox="1"/>
          <p:nvPr userDrawn="1"/>
        </p:nvSpPr>
        <p:spPr>
          <a:xfrm>
            <a:off x="5987785" y="6451321"/>
            <a:ext cx="21643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spcBef>
                <a:spcPts val="110"/>
              </a:spcBef>
              <a:spcAft>
                <a:spcPts val="110"/>
              </a:spcAft>
            </a:pPr>
            <a:r>
              <a:rPr lang="de-DE" sz="1200">
                <a:solidFill>
                  <a:srgbClr val="C50022"/>
                </a:solidFill>
              </a:rPr>
              <a:t>     </a:t>
            </a:r>
            <a:endParaRPr lang="de-DE" sz="1800">
              <a:solidFill>
                <a:srgbClr val="C5002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60154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26">
          <p15:clr>
            <a:srgbClr val="FBAE40"/>
          </p15:clr>
        </p15:guide>
        <p15:guide id="2" orient="horz" pos="1139">
          <p15:clr>
            <a:srgbClr val="FBAE40"/>
          </p15:clr>
        </p15:guide>
        <p15:guide id="3" orient="horz" pos="3407">
          <p15:clr>
            <a:srgbClr val="FBAE40"/>
          </p15:clr>
        </p15:guide>
        <p15:guide id="4" orient="horz" pos="1275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bschlusschar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2" y="0"/>
          <a:ext cx="211667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think-cell" r:id="rId3" imgW="270" imgH="270" progId="TCLayout.ActiveDocument.1">
                  <p:embed/>
                </p:oleObj>
              </mc:Choice>
              <mc:Fallback>
                <p:oleObj name="Diapositiva think-cell" r:id="rId3" imgW="270" imgH="270" progId="TCLayout.ActiveDocument.1">
                  <p:embed/>
                  <p:pic>
                    <p:nvPicPr>
                      <p:cNvPr id="3" name="Objek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" y="0"/>
                        <a:ext cx="211667" cy="15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Grafik 10">
            <a:extLst>
              <a:ext uri="{FF2B5EF4-FFF2-40B4-BE49-F238E27FC236}">
                <a16:creationId xmlns:a16="http://schemas.microsoft.com/office/drawing/2014/main" id="{E34E41C1-D162-4523-81CC-C7A39574D4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37834" y="2317598"/>
            <a:ext cx="6184321" cy="2234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591463"/>
      </p:ext>
    </p:extLst>
  </p:cSld>
  <p:clrMapOvr>
    <a:masterClrMapping/>
  </p:clrMapOvr>
  <p:transition spd="med">
    <p:wipe dir="r"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+ Linien Superi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ADA07997-FD75-45CF-9C95-3E73EED606D8}"/>
              </a:ext>
            </a:extLst>
          </p:cNvPr>
          <p:cNvSpPr txBox="1"/>
          <p:nvPr userDrawn="1"/>
        </p:nvSpPr>
        <p:spPr>
          <a:xfrm>
            <a:off x="5987785" y="6451321"/>
            <a:ext cx="21643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spcBef>
                <a:spcPts val="110"/>
              </a:spcBef>
              <a:spcAft>
                <a:spcPts val="110"/>
              </a:spcAft>
            </a:pPr>
            <a:r>
              <a:rPr lang="de-DE" sz="1200">
                <a:solidFill>
                  <a:srgbClr val="C50022"/>
                </a:solidFill>
              </a:rPr>
              <a:t>     </a:t>
            </a:r>
            <a:endParaRPr lang="de-DE" sz="1800">
              <a:solidFill>
                <a:srgbClr val="C5002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86553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26">
          <p15:clr>
            <a:srgbClr val="FBAE40"/>
          </p15:clr>
        </p15:guide>
        <p15:guide id="2" orient="horz" pos="1139">
          <p15:clr>
            <a:srgbClr val="FBAE40"/>
          </p15:clr>
        </p15:guide>
        <p15:guide id="3" orient="horz" pos="3407">
          <p15:clr>
            <a:srgbClr val="FBAE40"/>
          </p15:clr>
        </p15:guide>
        <p15:guide id="4" orient="horz" pos="1275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+ Linien one solu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ADA07997-FD75-45CF-9C95-3E73EED606D8}"/>
              </a:ext>
            </a:extLst>
          </p:cNvPr>
          <p:cNvSpPr txBox="1"/>
          <p:nvPr userDrawn="1"/>
        </p:nvSpPr>
        <p:spPr>
          <a:xfrm>
            <a:off x="5987785" y="6451321"/>
            <a:ext cx="21643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spcBef>
                <a:spcPts val="110"/>
              </a:spcBef>
              <a:spcAft>
                <a:spcPts val="110"/>
              </a:spcAft>
            </a:pPr>
            <a:r>
              <a:rPr lang="de-DE" sz="1200">
                <a:solidFill>
                  <a:srgbClr val="C50022"/>
                </a:solidFill>
              </a:rPr>
              <a:t>     </a:t>
            </a:r>
            <a:endParaRPr lang="de-DE" sz="1800">
              <a:solidFill>
                <a:srgbClr val="C50022"/>
              </a:solidFill>
            </a:endParaRPr>
          </a:p>
        </p:txBody>
      </p:sp>
      <p:pic>
        <p:nvPicPr>
          <p:cNvPr id="6" name="Bild 5"/>
          <p:cNvPicPr>
            <a:picLocks noChangeAspect="1"/>
          </p:cNvPicPr>
          <p:nvPr userDrawn="1"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5156" y="512765"/>
            <a:ext cx="719803" cy="719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565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26">
          <p15:clr>
            <a:srgbClr val="FBAE40"/>
          </p15:clr>
        </p15:guide>
        <p15:guide id="2" orient="horz" pos="1139">
          <p15:clr>
            <a:srgbClr val="FBAE40"/>
          </p15:clr>
        </p15:guide>
        <p15:guide id="3" orient="horz" pos="3407">
          <p15:clr>
            <a:srgbClr val="FBAE40"/>
          </p15:clr>
        </p15:guide>
        <p15:guide id="4" orient="horz" pos="1275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ogo + Linien long las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ADA07997-FD75-45CF-9C95-3E73EED606D8}"/>
              </a:ext>
            </a:extLst>
          </p:cNvPr>
          <p:cNvSpPr txBox="1"/>
          <p:nvPr userDrawn="1"/>
        </p:nvSpPr>
        <p:spPr>
          <a:xfrm>
            <a:off x="5987785" y="6451321"/>
            <a:ext cx="21643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spcBef>
                <a:spcPts val="110"/>
              </a:spcBef>
              <a:spcAft>
                <a:spcPts val="110"/>
              </a:spcAft>
            </a:pPr>
            <a:r>
              <a:rPr lang="de-DE" sz="1200">
                <a:solidFill>
                  <a:srgbClr val="C50022"/>
                </a:solidFill>
              </a:rPr>
              <a:t>     </a:t>
            </a:r>
            <a:endParaRPr lang="de-DE" sz="1800">
              <a:solidFill>
                <a:srgbClr val="C50022"/>
              </a:solidFill>
            </a:endParaRPr>
          </a:p>
        </p:txBody>
      </p:sp>
      <p:pic>
        <p:nvPicPr>
          <p:cNvPr id="2" name="Bild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5156" y="512763"/>
            <a:ext cx="719803" cy="719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6204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26">
          <p15:clr>
            <a:srgbClr val="FBAE40"/>
          </p15:clr>
        </p15:guide>
        <p15:guide id="2" orient="horz" pos="1139">
          <p15:clr>
            <a:srgbClr val="FBAE40"/>
          </p15:clr>
        </p15:guide>
        <p15:guide id="3" orient="horz" pos="3407">
          <p15:clr>
            <a:srgbClr val="FBAE40"/>
          </p15:clr>
        </p15:guide>
        <p15:guide id="4" orient="horz" pos="1275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ogo + Linien easy plan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>
            <a:extLst>
              <a:ext uri="{FF2B5EF4-FFF2-40B4-BE49-F238E27FC236}">
                <a16:creationId xmlns:a16="http://schemas.microsoft.com/office/drawing/2014/main" id="{DD6E11AB-37EC-4081-8698-73E534AA57C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9" y="1590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think-cell" r:id="rId3" imgW="347" imgH="346" progId="TCLayout.ActiveDocument.1">
                  <p:embed/>
                </p:oleObj>
              </mc:Choice>
              <mc:Fallback>
                <p:oleObj name="Diapositiva think-cell" r:id="rId3" imgW="347" imgH="346" progId="TCLayout.ActiveDocument.1">
                  <p:embed/>
                  <p:pic>
                    <p:nvPicPr>
                      <p:cNvPr id="2" name="Objekt 1" hidden="1">
                        <a:extLst>
                          <a:ext uri="{FF2B5EF4-FFF2-40B4-BE49-F238E27FC236}">
                            <a16:creationId xmlns:a16="http://schemas.microsoft.com/office/drawing/2014/main" id="{DD6E11AB-37EC-4081-8698-73E534AA57C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90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feld 9">
            <a:extLst>
              <a:ext uri="{FF2B5EF4-FFF2-40B4-BE49-F238E27FC236}">
                <a16:creationId xmlns:a16="http://schemas.microsoft.com/office/drawing/2014/main" id="{ADA07997-FD75-45CF-9C95-3E73EED606D8}"/>
              </a:ext>
            </a:extLst>
          </p:cNvPr>
          <p:cNvSpPr txBox="1"/>
          <p:nvPr userDrawn="1"/>
        </p:nvSpPr>
        <p:spPr>
          <a:xfrm>
            <a:off x="5987785" y="6451321"/>
            <a:ext cx="21643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spcBef>
                <a:spcPts val="110"/>
              </a:spcBef>
              <a:spcAft>
                <a:spcPts val="110"/>
              </a:spcAft>
            </a:pPr>
            <a:r>
              <a:rPr lang="de-DE" sz="1200">
                <a:solidFill>
                  <a:srgbClr val="C50022"/>
                </a:solidFill>
              </a:rPr>
              <a:t>     </a:t>
            </a:r>
            <a:endParaRPr lang="de-DE" sz="1800">
              <a:solidFill>
                <a:srgbClr val="C5002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86164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26">
          <p15:clr>
            <a:srgbClr val="FBAE40"/>
          </p15:clr>
        </p15:guide>
        <p15:guide id="2" orient="horz" pos="1139">
          <p15:clr>
            <a:srgbClr val="FBAE40"/>
          </p15:clr>
        </p15:guide>
        <p15:guide id="3" orient="horz" pos="3407">
          <p15:clr>
            <a:srgbClr val="FBAE40"/>
          </p15:clr>
        </p15:guide>
        <p15:guide id="4" orient="horz" pos="1275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Logo + Linien easy plan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>
            <a:extLst>
              <a:ext uri="{FF2B5EF4-FFF2-40B4-BE49-F238E27FC236}">
                <a16:creationId xmlns:a16="http://schemas.microsoft.com/office/drawing/2014/main" id="{DD6E11AB-37EC-4081-8698-73E534AA57C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9" y="1590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think-cell" r:id="rId3" imgW="347" imgH="346" progId="TCLayout.ActiveDocument.1">
                  <p:embed/>
                </p:oleObj>
              </mc:Choice>
              <mc:Fallback>
                <p:oleObj name="Diapositiva think-cell" r:id="rId3" imgW="347" imgH="346" progId="TCLayout.ActiveDocument.1">
                  <p:embed/>
                  <p:pic>
                    <p:nvPicPr>
                      <p:cNvPr id="2" name="Objekt 1" hidden="1">
                        <a:extLst>
                          <a:ext uri="{FF2B5EF4-FFF2-40B4-BE49-F238E27FC236}">
                            <a16:creationId xmlns:a16="http://schemas.microsoft.com/office/drawing/2014/main" id="{DD6E11AB-37EC-4081-8698-73E534AA57C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90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feld 9">
            <a:extLst>
              <a:ext uri="{FF2B5EF4-FFF2-40B4-BE49-F238E27FC236}">
                <a16:creationId xmlns:a16="http://schemas.microsoft.com/office/drawing/2014/main" id="{ADA07997-FD75-45CF-9C95-3E73EED606D8}"/>
              </a:ext>
            </a:extLst>
          </p:cNvPr>
          <p:cNvSpPr txBox="1"/>
          <p:nvPr userDrawn="1"/>
        </p:nvSpPr>
        <p:spPr>
          <a:xfrm>
            <a:off x="5987785" y="6451321"/>
            <a:ext cx="21643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spcBef>
                <a:spcPts val="110"/>
              </a:spcBef>
              <a:spcAft>
                <a:spcPts val="110"/>
              </a:spcAft>
            </a:pPr>
            <a:r>
              <a:rPr lang="de-DE" sz="1200">
                <a:solidFill>
                  <a:srgbClr val="C50022"/>
                </a:solidFill>
              </a:rPr>
              <a:t>     </a:t>
            </a:r>
            <a:endParaRPr lang="de-DE" sz="1800">
              <a:solidFill>
                <a:srgbClr val="C50022"/>
              </a:solidFill>
            </a:endParaRPr>
          </a:p>
        </p:txBody>
      </p:sp>
      <p:pic>
        <p:nvPicPr>
          <p:cNvPr id="5" name="Bild 4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4992" y="512765"/>
            <a:ext cx="718409" cy="718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48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26">
          <p15:clr>
            <a:srgbClr val="FBAE40"/>
          </p15:clr>
        </p15:guide>
        <p15:guide id="2" orient="horz" pos="1139">
          <p15:clr>
            <a:srgbClr val="FBAE40"/>
          </p15:clr>
        </p15:guide>
        <p15:guide id="3" orient="horz" pos="3407">
          <p15:clr>
            <a:srgbClr val="FBAE40"/>
          </p15:clr>
        </p15:guide>
        <p15:guide id="4" orient="horz" pos="1275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eu nur Logos + Lini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ADA07997-FD75-45CF-9C95-3E73EED606D8}"/>
              </a:ext>
            </a:extLst>
          </p:cNvPr>
          <p:cNvSpPr txBox="1"/>
          <p:nvPr userDrawn="1"/>
        </p:nvSpPr>
        <p:spPr>
          <a:xfrm>
            <a:off x="5987785" y="6451321"/>
            <a:ext cx="21643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spcBef>
                <a:spcPts val="110"/>
              </a:spcBef>
              <a:spcAft>
                <a:spcPts val="110"/>
              </a:spcAft>
            </a:pPr>
            <a:r>
              <a:rPr lang="de-DE" sz="1200">
                <a:solidFill>
                  <a:srgbClr val="C50022"/>
                </a:solidFill>
              </a:rPr>
              <a:t>     </a:t>
            </a:r>
            <a:endParaRPr lang="de-DE" sz="1800">
              <a:solidFill>
                <a:srgbClr val="C5002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62056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26">
          <p15:clr>
            <a:srgbClr val="FBAE40"/>
          </p15:clr>
        </p15:guide>
        <p15:guide id="2" orient="horz" pos="1139">
          <p15:clr>
            <a:srgbClr val="FBAE40"/>
          </p15:clr>
        </p15:guide>
        <p15:guide id="3" orient="horz" pos="3407">
          <p15:clr>
            <a:srgbClr val="FBAE40"/>
          </p15:clr>
        </p15:guide>
        <p15:guide id="4" orient="horz" pos="1275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bschlusschar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2" y="0"/>
          <a:ext cx="211667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think-cell" r:id="rId3" imgW="270" imgH="270" progId="TCLayout.ActiveDocument.1">
                  <p:embed/>
                </p:oleObj>
              </mc:Choice>
              <mc:Fallback>
                <p:oleObj name="Diapositiva think-cell" r:id="rId3" imgW="270" imgH="270" progId="TCLayout.ActiveDocument.1">
                  <p:embed/>
                  <p:pic>
                    <p:nvPicPr>
                      <p:cNvPr id="3" name="Objek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" y="0"/>
                        <a:ext cx="211667" cy="15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Grafik 10">
            <a:extLst>
              <a:ext uri="{FF2B5EF4-FFF2-40B4-BE49-F238E27FC236}">
                <a16:creationId xmlns:a16="http://schemas.microsoft.com/office/drawing/2014/main" id="{E34E41C1-D162-4523-81CC-C7A39574D4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37834" y="2317598"/>
            <a:ext cx="6184321" cy="2234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703886"/>
      </p:ext>
    </p:extLst>
  </p:cSld>
  <p:clrMapOvr>
    <a:masterClrMapping/>
  </p:clrMapOvr>
  <p:transition spd="med">
    <p:wipe dir="r"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" y="0"/>
          <a:ext cx="211667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think-cell" r:id="rId3" imgW="270" imgH="270" progId="TCLayout.ActiveDocument.1">
                  <p:embed/>
                </p:oleObj>
              </mc:Choice>
              <mc:Fallback>
                <p:oleObj name="Diapositiva think-cell" r:id="rId3" imgW="270" imgH="270" progId="TCLayout.ActiveDocument.1">
                  <p:embed/>
                  <p:pic>
                    <p:nvPicPr>
                      <p:cNvPr id="3" name="Objek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" y="0"/>
                        <a:ext cx="211667" cy="15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elplatzhalter 4">
            <a:extLst>
              <a:ext uri="{FF2B5EF4-FFF2-40B4-BE49-F238E27FC236}">
                <a16:creationId xmlns:a16="http://schemas.microsoft.com/office/drawing/2014/main" id="{A0521059-6C76-4B1E-8B67-FC8F50128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334" y="430442"/>
            <a:ext cx="11737914" cy="8532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65464030-A385-428D-8DF1-26D75A03D65C}"/>
              </a:ext>
            </a:extLst>
          </p:cNvPr>
          <p:cNvSpPr txBox="1"/>
          <p:nvPr userDrawn="1"/>
        </p:nvSpPr>
        <p:spPr>
          <a:xfrm>
            <a:off x="5987785" y="6451321"/>
            <a:ext cx="21643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spcBef>
                <a:spcPts val="110"/>
              </a:spcBef>
              <a:spcAft>
                <a:spcPts val="110"/>
              </a:spcAft>
            </a:pPr>
            <a:r>
              <a:rPr lang="de-DE" sz="1200">
                <a:solidFill>
                  <a:srgbClr val="C50022"/>
                </a:solidFill>
              </a:rPr>
              <a:t>     </a:t>
            </a:r>
            <a:endParaRPr lang="de-DE" sz="1800">
              <a:solidFill>
                <a:srgbClr val="C50022"/>
              </a:solidFill>
            </a:endParaRPr>
          </a:p>
        </p:txBody>
      </p:sp>
      <p:sp>
        <p:nvSpPr>
          <p:cNvPr id="10" name="Foliennummernplatzhalter 7">
            <a:extLst>
              <a:ext uri="{FF2B5EF4-FFF2-40B4-BE49-F238E27FC236}">
                <a16:creationId xmlns:a16="http://schemas.microsoft.com/office/drawing/2014/main" id="{AC016C49-66EA-43A4-8374-8A27282E9B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7044" y="6514798"/>
            <a:ext cx="384267" cy="151200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 b="1"/>
            </a:lvl1pPr>
          </a:lstStyle>
          <a:p>
            <a:fld id="{82EA1D04-CA53-4DE3-84A8-2B63E41036C9}" type="slidenum">
              <a:rPr lang="de-DE" smtClean="0"/>
              <a:pPr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51493577"/>
      </p:ext>
    </p:extLst>
  </p:cSld>
  <p:clrMapOvr>
    <a:masterClrMapping/>
  </p:clrMapOvr>
  <p:transition spd="med">
    <p:wipe dir="r"/>
  </p:transition>
  <p:extLst>
    <p:ext uri="{DCECCB84-F9BA-43D5-87BE-67443E8EF086}">
      <p15:sldGuideLst xmlns:p15="http://schemas.microsoft.com/office/powerpoint/2012/main">
        <p15:guide id="1" orient="horz" pos="1139">
          <p15:clr>
            <a:srgbClr val="FBAE40"/>
          </p15:clr>
        </p15:guide>
        <p15:guide id="2" orient="horz" pos="1026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folie_Individu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ggetto 1" hidden="1">
            <a:extLst>
              <a:ext uri="{FF2B5EF4-FFF2-40B4-BE49-F238E27FC236}">
                <a16:creationId xmlns:a16="http://schemas.microsoft.com/office/drawing/2014/main" id="{E705D089-8C36-4F32-9EBA-12A2B44BF27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think-cell" r:id="rId3" imgW="278" imgH="278" progId="TCLayout.ActiveDocument.1">
                  <p:embed/>
                </p:oleObj>
              </mc:Choice>
              <mc:Fallback>
                <p:oleObj name="Diapositiva think-cell" r:id="rId3" imgW="278" imgH="278" progId="TCLayout.ActiveDocument.1">
                  <p:embed/>
                  <p:pic>
                    <p:nvPicPr>
                      <p:cNvPr id="2" name="Oggetto 1" hidden="1">
                        <a:extLst>
                          <a:ext uri="{FF2B5EF4-FFF2-40B4-BE49-F238E27FC236}">
                            <a16:creationId xmlns:a16="http://schemas.microsoft.com/office/drawing/2014/main" id="{E705D089-8C36-4F32-9EBA-12A2B44BF27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feld 9">
            <a:extLst>
              <a:ext uri="{FF2B5EF4-FFF2-40B4-BE49-F238E27FC236}">
                <a16:creationId xmlns:a16="http://schemas.microsoft.com/office/drawing/2014/main" id="{F721AC38-2766-43CB-971E-986E0C3B0C35}"/>
              </a:ext>
            </a:extLst>
          </p:cNvPr>
          <p:cNvSpPr txBox="1"/>
          <p:nvPr userDrawn="1"/>
        </p:nvSpPr>
        <p:spPr>
          <a:xfrm>
            <a:off x="5987785" y="6451321"/>
            <a:ext cx="21643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spcBef>
                <a:spcPts val="110"/>
              </a:spcBef>
              <a:spcAft>
                <a:spcPts val="110"/>
              </a:spcAft>
            </a:pPr>
            <a:r>
              <a:rPr lang="it-IT" sz="1200">
                <a:solidFill>
                  <a:srgbClr val="C50022"/>
                </a:solidFill>
              </a:rPr>
              <a:t>     </a:t>
            </a:r>
            <a:endParaRPr lang="it-IT" sz="1800">
              <a:solidFill>
                <a:srgbClr val="C50022"/>
              </a:solidFill>
            </a:endParaRPr>
          </a:p>
        </p:txBody>
      </p:sp>
      <p:sp>
        <p:nvSpPr>
          <p:cNvPr id="13" name="Datumsplatzhalter 5">
            <a:extLst>
              <a:ext uri="{FF2B5EF4-FFF2-40B4-BE49-F238E27FC236}">
                <a16:creationId xmlns:a16="http://schemas.microsoft.com/office/drawing/2014/main" id="{E7F35D83-2E49-43C2-AFE7-8E15C1CA55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5849" y="6516409"/>
            <a:ext cx="468187" cy="175322"/>
          </a:xfrm>
          <a:prstGeom prst="rect">
            <a:avLst/>
          </a:prstGeom>
        </p:spPr>
        <p:txBody>
          <a:bodyPr wrap="none" lIns="0" tIns="0" rIns="0" bIns="0"/>
          <a:lstStyle>
            <a:lvl1pPr>
              <a:defRPr sz="900"/>
            </a:lvl1pPr>
          </a:lstStyle>
          <a:p>
            <a:endParaRPr lang="it-IT"/>
          </a:p>
        </p:txBody>
      </p:sp>
      <p:sp>
        <p:nvSpPr>
          <p:cNvPr id="14" name="Fußzeilenplatzhalter 6">
            <a:extLst>
              <a:ext uri="{FF2B5EF4-FFF2-40B4-BE49-F238E27FC236}">
                <a16:creationId xmlns:a16="http://schemas.microsoft.com/office/drawing/2014/main" id="{C80BE593-88F9-4077-8479-C015A3C89F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68180" y="6516113"/>
            <a:ext cx="3364707" cy="167933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solidFill>
                  <a:srgbClr val="000000"/>
                </a:solidFill>
              </a:defRPr>
            </a:lvl1pPr>
          </a:lstStyle>
          <a:p>
            <a:endParaRPr lang="it-IT"/>
          </a:p>
        </p:txBody>
      </p:sp>
      <p:sp>
        <p:nvSpPr>
          <p:cNvPr id="15" name="Foliennummernplatzhalter 7">
            <a:extLst>
              <a:ext uri="{FF2B5EF4-FFF2-40B4-BE49-F238E27FC236}">
                <a16:creationId xmlns:a16="http://schemas.microsoft.com/office/drawing/2014/main" id="{D67BF167-1BE6-4042-9052-FC67C2A7BE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7044" y="6514798"/>
            <a:ext cx="384267" cy="151200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 b="1"/>
            </a:lvl1pPr>
          </a:lstStyle>
          <a:p>
            <a:fld id="{82EA1D04-CA53-4DE3-84A8-2B63E41036C9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305882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Nur Titel (1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o 1" hidden="1">
            <a:extLst>
              <a:ext uri="{FF2B5EF4-FFF2-40B4-BE49-F238E27FC236}">
                <a16:creationId xmlns:a16="http://schemas.microsoft.com/office/drawing/2014/main" id="{5D5BE948-2E5F-4EA0-AFA0-EC849325709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90" y="1591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think-cell" r:id="rId3" imgW="347" imgH="346" progId="TCLayout.ActiveDocument.1">
                  <p:embed/>
                </p:oleObj>
              </mc:Choice>
              <mc:Fallback>
                <p:oleObj name="Diapositiva think-cell" r:id="rId3" imgW="347" imgH="346" progId="TCLayout.ActiveDocument.1">
                  <p:embed/>
                  <p:pic>
                    <p:nvPicPr>
                      <p:cNvPr id="2" name="Objeto 1" hidden="1">
                        <a:extLst>
                          <a:ext uri="{FF2B5EF4-FFF2-40B4-BE49-F238E27FC236}">
                            <a16:creationId xmlns:a16="http://schemas.microsoft.com/office/drawing/2014/main" id="{5D5BE948-2E5F-4EA0-AFA0-EC849325709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90" y="1591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5509076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platzhalter 4">
            <a:extLst>
              <a:ext uri="{FF2B5EF4-FFF2-40B4-BE49-F238E27FC236}">
                <a16:creationId xmlns:a16="http://schemas.microsoft.com/office/drawing/2014/main" id="{C459CADF-0098-4308-8686-161542DBB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223" y="430442"/>
            <a:ext cx="11603910" cy="8532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11" name="Datumsplatzhalter 5">
            <a:extLst>
              <a:ext uri="{FF2B5EF4-FFF2-40B4-BE49-F238E27FC236}">
                <a16:creationId xmlns:a16="http://schemas.microsoft.com/office/drawing/2014/main" id="{5D9199F7-97FB-431F-B962-4B159602E0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9029" y="6519591"/>
            <a:ext cx="468187" cy="175322"/>
          </a:xfrm>
          <a:prstGeom prst="rect">
            <a:avLst/>
          </a:prstGeom>
        </p:spPr>
        <p:txBody>
          <a:bodyPr wrap="none" lIns="0" tIns="0" rIns="0" bIns="0"/>
          <a:lstStyle>
            <a:lvl1pPr>
              <a:defRPr sz="675"/>
            </a:lvl1pPr>
          </a:lstStyle>
          <a:p>
            <a:fld id="{9AD03AD9-2C7F-42DD-AA58-CC9F09099A40}" type="datetime1">
              <a:rPr lang="de-DE" smtClean="0"/>
              <a:t>04.06.2025</a:t>
            </a:fld>
            <a:endParaRPr lang="de-DE"/>
          </a:p>
        </p:txBody>
      </p:sp>
      <p:sp>
        <p:nvSpPr>
          <p:cNvPr id="14" name="Fußzeilenplatzhalter 6">
            <a:extLst>
              <a:ext uri="{FF2B5EF4-FFF2-40B4-BE49-F238E27FC236}">
                <a16:creationId xmlns:a16="http://schemas.microsoft.com/office/drawing/2014/main" id="{20B9A685-EB98-4421-8C01-EAB591C1AD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41359" y="6522333"/>
            <a:ext cx="3364707" cy="167933"/>
          </a:xfrm>
          <a:prstGeom prst="rect">
            <a:avLst/>
          </a:prstGeom>
        </p:spPr>
        <p:txBody>
          <a:bodyPr lIns="0" tIns="0" rIns="0" bIns="0"/>
          <a:lstStyle>
            <a:lvl1pPr>
              <a:defRPr sz="675">
                <a:solidFill>
                  <a:srgbClr val="000000"/>
                </a:solidFill>
              </a:defRPr>
            </a:lvl1pPr>
          </a:lstStyle>
          <a:p>
            <a:r>
              <a:rPr lang="de-DE"/>
              <a:t>|  Optionale Zusatzinformationen</a:t>
            </a:r>
          </a:p>
        </p:txBody>
      </p:sp>
      <p:sp>
        <p:nvSpPr>
          <p:cNvPr id="15" name="Foliennummernplatzhalter 7">
            <a:extLst>
              <a:ext uri="{FF2B5EF4-FFF2-40B4-BE49-F238E27FC236}">
                <a16:creationId xmlns:a16="http://schemas.microsoft.com/office/drawing/2014/main" id="{A1561D9C-D53E-4D2E-A122-48E812509A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00223" y="6514942"/>
            <a:ext cx="384267" cy="151200"/>
          </a:xfrm>
          <a:prstGeom prst="rect">
            <a:avLst/>
          </a:prstGeom>
        </p:spPr>
        <p:txBody>
          <a:bodyPr lIns="0" tIns="0" rIns="0" bIns="0"/>
          <a:lstStyle>
            <a:lvl1pPr>
              <a:defRPr sz="675" b="1"/>
            </a:lvl1pPr>
          </a:lstStyle>
          <a:p>
            <a:fld id="{82EA1D04-CA53-4DE3-84A8-2B63E41036C9}" type="slidenum">
              <a:rPr lang="de-DE" smtClean="0"/>
              <a:pPr/>
              <a:t>‹N›</a:t>
            </a:fld>
            <a:endParaRPr lang="de-DE"/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FFF26CBF-A00D-4D40-B751-D5D436662D35}"/>
              </a:ext>
            </a:extLst>
          </p:cNvPr>
          <p:cNvSpPr txBox="1"/>
          <p:nvPr userDrawn="1"/>
        </p:nvSpPr>
        <p:spPr>
          <a:xfrm>
            <a:off x="6015842" y="6499281"/>
            <a:ext cx="160321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spcBef>
                <a:spcPts val="83"/>
              </a:spcBef>
              <a:spcAft>
                <a:spcPts val="83"/>
              </a:spcAft>
            </a:pPr>
            <a:r>
              <a:rPr lang="de-DE" sz="900">
                <a:solidFill>
                  <a:srgbClr val="C50022"/>
                </a:solidFill>
              </a:rPr>
              <a:t>     </a:t>
            </a:r>
            <a:endParaRPr lang="de-DE" sz="1350">
              <a:solidFill>
                <a:srgbClr val="C50022"/>
              </a:solidFill>
            </a:endParaRPr>
          </a:p>
        </p:txBody>
      </p:sp>
      <p:sp>
        <p:nvSpPr>
          <p:cNvPr id="8" name="Textplatzhalter 2">
            <a:extLst>
              <a:ext uri="{FF2B5EF4-FFF2-40B4-BE49-F238E27FC236}">
                <a16:creationId xmlns:a16="http://schemas.microsoft.com/office/drawing/2014/main" id="{184B7CB7-91AA-40F1-B547-0C568B35E2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1388" y="1964565"/>
            <a:ext cx="11622747" cy="390599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</p:txBody>
      </p:sp>
    </p:spTree>
    <p:extLst>
      <p:ext uri="{BB962C8B-B14F-4D97-AF65-F5344CB8AC3E}">
        <p14:creationId xmlns:p14="http://schemas.microsoft.com/office/powerpoint/2010/main" val="536890981"/>
      </p:ext>
    </p:extLst>
  </p:cSld>
  <p:clrMapOvr>
    <a:masterClrMapping/>
  </p:clrMapOvr>
  <p:hf hdr="0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0" y="0"/>
          <a:ext cx="211667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think-cell" r:id="rId3" imgW="270" imgH="270" progId="TCLayout.ActiveDocument.1">
                  <p:embed/>
                </p:oleObj>
              </mc:Choice>
              <mc:Fallback>
                <p:oleObj name="Diapositiva think-cell" r:id="rId3" imgW="270" imgH="270" progId="TCLayout.ActiveDocument.1">
                  <p:embed/>
                  <p:pic>
                    <p:nvPicPr>
                      <p:cNvPr id="6" name="Objekt 5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211667" cy="15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itelplatzhalter 4">
            <a:extLst>
              <a:ext uri="{FF2B5EF4-FFF2-40B4-BE49-F238E27FC236}">
                <a16:creationId xmlns:a16="http://schemas.microsoft.com/office/drawing/2014/main" id="{DC5272AA-CCB2-4050-881C-E56B5335C7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223" y="430442"/>
            <a:ext cx="11603910" cy="8532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8" name="Datumsplatzhalter 5">
            <a:extLst>
              <a:ext uri="{FF2B5EF4-FFF2-40B4-BE49-F238E27FC236}">
                <a16:creationId xmlns:a16="http://schemas.microsoft.com/office/drawing/2014/main" id="{41CBDD1C-7D66-4912-8D38-BFB2D4557D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9029" y="6519591"/>
            <a:ext cx="468187" cy="175322"/>
          </a:xfrm>
          <a:prstGeom prst="rect">
            <a:avLst/>
          </a:prstGeom>
        </p:spPr>
        <p:txBody>
          <a:bodyPr wrap="none" lIns="0" tIns="0" rIns="0" bIns="0"/>
          <a:lstStyle>
            <a:lvl1pPr>
              <a:defRPr sz="675"/>
            </a:lvl1pPr>
          </a:lstStyle>
          <a:p>
            <a:fld id="{9AD03AD9-2C7F-42DD-AA58-CC9F09099A40}" type="datetime1">
              <a:rPr lang="de-DE" smtClean="0"/>
              <a:t>04.06.2025</a:t>
            </a:fld>
            <a:endParaRPr lang="de-DE"/>
          </a:p>
        </p:txBody>
      </p:sp>
      <p:sp>
        <p:nvSpPr>
          <p:cNvPr id="9" name="Fußzeilenplatzhalter 6">
            <a:extLst>
              <a:ext uri="{FF2B5EF4-FFF2-40B4-BE49-F238E27FC236}">
                <a16:creationId xmlns:a16="http://schemas.microsoft.com/office/drawing/2014/main" id="{9CD4A12F-8D01-4D25-8A24-1D265D0A2F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41359" y="6522333"/>
            <a:ext cx="3364707" cy="167933"/>
          </a:xfrm>
          <a:prstGeom prst="rect">
            <a:avLst/>
          </a:prstGeom>
        </p:spPr>
        <p:txBody>
          <a:bodyPr lIns="0" tIns="0" rIns="0" bIns="0"/>
          <a:lstStyle>
            <a:lvl1pPr>
              <a:defRPr sz="675">
                <a:solidFill>
                  <a:srgbClr val="000000"/>
                </a:solidFill>
              </a:defRPr>
            </a:lvl1pPr>
          </a:lstStyle>
          <a:p>
            <a:r>
              <a:rPr lang="de-DE"/>
              <a:t>|  Optionale Zusatzinformationen</a:t>
            </a:r>
          </a:p>
        </p:txBody>
      </p:sp>
      <p:sp>
        <p:nvSpPr>
          <p:cNvPr id="10" name="Foliennummernplatzhalter 7">
            <a:extLst>
              <a:ext uri="{FF2B5EF4-FFF2-40B4-BE49-F238E27FC236}">
                <a16:creationId xmlns:a16="http://schemas.microsoft.com/office/drawing/2014/main" id="{2AB25385-E151-4861-BDBE-E5F1723DA1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00223" y="6514942"/>
            <a:ext cx="384267" cy="151200"/>
          </a:xfrm>
          <a:prstGeom prst="rect">
            <a:avLst/>
          </a:prstGeom>
        </p:spPr>
        <p:txBody>
          <a:bodyPr lIns="0" tIns="0" rIns="0" bIns="0"/>
          <a:lstStyle>
            <a:lvl1pPr>
              <a:defRPr sz="675" b="1"/>
            </a:lvl1pPr>
          </a:lstStyle>
          <a:p>
            <a:fld id="{82EA1D04-CA53-4DE3-84A8-2B63E41036C9}" type="slidenum">
              <a:rPr lang="de-DE" smtClean="0"/>
              <a:pPr/>
              <a:t>‹N›</a:t>
            </a:fld>
            <a:endParaRPr lang="de-DE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0792A4B0-C31D-4A7A-914C-CA4A02AF4CDD}"/>
              </a:ext>
            </a:extLst>
          </p:cNvPr>
          <p:cNvSpPr txBox="1"/>
          <p:nvPr userDrawn="1"/>
        </p:nvSpPr>
        <p:spPr>
          <a:xfrm>
            <a:off x="6015842" y="6499281"/>
            <a:ext cx="160321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spcBef>
                <a:spcPts val="83"/>
              </a:spcBef>
              <a:spcAft>
                <a:spcPts val="83"/>
              </a:spcAft>
            </a:pPr>
            <a:r>
              <a:rPr lang="de-DE" sz="900">
                <a:solidFill>
                  <a:srgbClr val="C50022"/>
                </a:solidFill>
              </a:rPr>
              <a:t>     </a:t>
            </a:r>
            <a:endParaRPr lang="de-DE" sz="1350">
              <a:solidFill>
                <a:srgbClr val="C5002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2427479"/>
      </p:ext>
    </p:extLst>
  </p:cSld>
  <p:clrMapOvr>
    <a:masterClrMapping/>
  </p:clrMapOvr>
  <p:hf hdr="0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bschlusschar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704CBEEB-2F9E-4411-B3E8-3C51590ADC0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3841" y="2597868"/>
            <a:ext cx="6167623" cy="1675909"/>
          </a:xfrm>
          <a:prstGeom prst="rect">
            <a:avLst/>
          </a:prstGeom>
        </p:spPr>
      </p:pic>
      <p:graphicFrame>
        <p:nvGraphicFramePr>
          <p:cNvPr id="3" name="Objekt 2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0" y="0"/>
          <a:ext cx="211667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think-cell" r:id="rId4" imgW="270" imgH="270" progId="TCLayout.ActiveDocument.1">
                  <p:embed/>
                </p:oleObj>
              </mc:Choice>
              <mc:Fallback>
                <p:oleObj name="Diapositiva think-cell" r:id="rId4" imgW="270" imgH="270" progId="TCLayout.ActiveDocument.1">
                  <p:embed/>
                  <p:pic>
                    <p:nvPicPr>
                      <p:cNvPr id="3" name="Objek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211667" cy="15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06170545"/>
      </p:ext>
    </p:extLst>
  </p:cSld>
  <p:clrMapOvr>
    <a:masterClrMapping/>
  </p:clrMapOvr>
  <p:transition spd="med">
    <p:wipe dir="r"/>
  </p:transition>
  <p:hf hdr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1.bin"/><Relationship Id="rId5" Type="http://schemas.openxmlformats.org/officeDocument/2006/relationships/tags" Target="../tags/tag2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slideLayout" Target="../slideLayouts/slideLayout6.xml"/><Relationship Id="rId7" Type="http://schemas.openxmlformats.org/officeDocument/2006/relationships/tags" Target="../tags/tag4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tags" Target="../tags/tag3.xml"/><Relationship Id="rId5" Type="http://schemas.openxmlformats.org/officeDocument/2006/relationships/theme" Target="../theme/theme2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2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slideLayout" Target="../slideLayouts/slideLayout10.xml"/><Relationship Id="rId7" Type="http://schemas.openxmlformats.org/officeDocument/2006/relationships/tags" Target="../tags/tag11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Relationship Id="rId9" Type="http://schemas.openxmlformats.org/officeDocument/2006/relationships/image" Target="../media/image6.emf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ags" Target="../tags/tag16.xml"/><Relationship Id="rId3" Type="http://schemas.openxmlformats.org/officeDocument/2006/relationships/slideLayout" Target="../slideLayouts/slideLayout15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7.png"/><Relationship Id="rId5" Type="http://schemas.openxmlformats.org/officeDocument/2006/relationships/slideLayout" Target="../slideLayouts/slideLayout17.xml"/><Relationship Id="rId10" Type="http://schemas.openxmlformats.org/officeDocument/2006/relationships/image" Target="../media/image6.emf"/><Relationship Id="rId4" Type="http://schemas.openxmlformats.org/officeDocument/2006/relationships/slideLayout" Target="../slideLayouts/slideLayout16.xml"/><Relationship Id="rId9" Type="http://schemas.openxmlformats.org/officeDocument/2006/relationships/oleObject" Target="../embeddings/oleObject5.bin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ags" Target="../tags/tag19.xml"/><Relationship Id="rId3" Type="http://schemas.openxmlformats.org/officeDocument/2006/relationships/slideLayout" Target="../slideLayouts/slideLayout21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10" Type="http://schemas.openxmlformats.org/officeDocument/2006/relationships/image" Target="../media/image6.emf"/><Relationship Id="rId4" Type="http://schemas.openxmlformats.org/officeDocument/2006/relationships/slideLayout" Target="../slideLayouts/slideLayout22.xml"/><Relationship Id="rId9" Type="http://schemas.openxmlformats.org/officeDocument/2006/relationships/oleObject" Target="../embeddings/oleObject7.bin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image" Target="../media/image10.emf"/><Relationship Id="rId5" Type="http://schemas.openxmlformats.org/officeDocument/2006/relationships/slideLayout" Target="../slideLayouts/slideLayout29.xml"/><Relationship Id="rId10" Type="http://schemas.openxmlformats.org/officeDocument/2006/relationships/oleObject" Target="../embeddings/oleObject8.bin"/><Relationship Id="rId4" Type="http://schemas.openxmlformats.org/officeDocument/2006/relationships/slideLayout" Target="../slideLayouts/slideLayout28.xml"/><Relationship Id="rId9" Type="http://schemas.openxmlformats.org/officeDocument/2006/relationships/tags" Target="../tags/tag2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tags" Target="../tags/tag30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theme" Target="../theme/theme7.xml"/><Relationship Id="rId17" Type="http://schemas.openxmlformats.org/officeDocument/2006/relationships/image" Target="../media/image15.png"/><Relationship Id="rId2" Type="http://schemas.openxmlformats.org/officeDocument/2006/relationships/slideLayout" Target="../slideLayouts/slideLayout33.xml"/><Relationship Id="rId16" Type="http://schemas.openxmlformats.org/officeDocument/2006/relationships/image" Target="../media/image14.emf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5" Type="http://schemas.openxmlformats.org/officeDocument/2006/relationships/oleObject" Target="../embeddings/oleObject11.bin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tags" Target="../tags/tag3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ags" Target="../tags/tag40.xml"/><Relationship Id="rId3" Type="http://schemas.openxmlformats.org/officeDocument/2006/relationships/slideLayout" Target="../slideLayouts/slideLayout45.xml"/><Relationship Id="rId7" Type="http://schemas.openxmlformats.org/officeDocument/2006/relationships/theme" Target="../theme/theme8.xml"/><Relationship Id="rId12" Type="http://schemas.openxmlformats.org/officeDocument/2006/relationships/image" Target="../media/image32.png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47.xml"/><Relationship Id="rId10" Type="http://schemas.openxmlformats.org/officeDocument/2006/relationships/oleObject" Target="../embeddings/oleObject13.bin"/><Relationship Id="rId4" Type="http://schemas.openxmlformats.org/officeDocument/2006/relationships/slideLayout" Target="../slideLayouts/slideLayout46.xml"/><Relationship Id="rId9" Type="http://schemas.openxmlformats.org/officeDocument/2006/relationships/tags" Target="../tags/tag41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image" Target="../media/image14.emf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oleObject" Target="../embeddings/oleObject17.bin"/><Relationship Id="rId5" Type="http://schemas.openxmlformats.org/officeDocument/2006/relationships/slideLayout" Target="../slideLayouts/slideLayout53.xml"/><Relationship Id="rId10" Type="http://schemas.openxmlformats.org/officeDocument/2006/relationships/tags" Target="../tags/tag54.xml"/><Relationship Id="rId4" Type="http://schemas.openxmlformats.org/officeDocument/2006/relationships/slideLayout" Target="../slideLayouts/slideLayout52.xml"/><Relationship Id="rId9" Type="http://schemas.openxmlformats.org/officeDocument/2006/relationships/tags" Target="../tags/tag53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tags" Target="../tags/tag59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ags" Target="../tags/tag58.xml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theme" Target="../theme/theme10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14.emf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oleObject" Target="../embeddings/oleObject17.bin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68.xml"/><Relationship Id="rId7" Type="http://schemas.openxmlformats.org/officeDocument/2006/relationships/image" Target="../media/image34.emf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oleObject" Target="../embeddings/oleObject20.bin"/><Relationship Id="rId5" Type="http://schemas.openxmlformats.org/officeDocument/2006/relationships/tags" Target="../tags/tag66.xml"/><Relationship Id="rId4" Type="http://schemas.openxmlformats.org/officeDocument/2006/relationships/theme" Target="../theme/theme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D23F9755-71EB-4538-85B7-A49AE5B9F41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8670074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think-cell" r:id="rId6" imgW="347" imgH="348" progId="TCLayout.ActiveDocument.1">
                  <p:embed/>
                </p:oleObj>
              </mc:Choice>
              <mc:Fallback>
                <p:oleObj name="Diapositiva think-cell" r:id="rId6" imgW="347" imgH="348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D23F9755-71EB-4538-85B7-A49AE5B9F41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9BCAB22E-F746-4DB9-9455-4119EA7058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A91997F-08B9-4B82-AE4F-62BE1B28A6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marL="342000" lvl="0" indent="-342000" algn="l" defTabSz="914400" rtl="0" eaLnBrk="1" latinLnBrk="0" hangingPunct="1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"/>
            </a:pPr>
            <a:r>
              <a:rPr lang="de-DE"/>
              <a:t>Mastertextformat bearbeiten</a:t>
            </a:r>
          </a:p>
          <a:p>
            <a:pPr marL="622800" lvl="1" indent="-266400" algn="l" defTabSz="9144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Wingdings 3" panose="05040102010807070707" pitchFamily="18" charset="2"/>
              <a:buChar char=""/>
            </a:pPr>
            <a:r>
              <a:rPr lang="de-DE"/>
              <a:t>Zweite Ebene</a:t>
            </a:r>
          </a:p>
          <a:p>
            <a:pPr marL="900000" lvl="2" indent="-27720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"/>
            </a:pPr>
            <a:r>
              <a:rPr lang="de-DE"/>
              <a:t>Dritte Ebene</a:t>
            </a:r>
          </a:p>
          <a:p>
            <a:pPr marL="1166400" lvl="3" indent="-26640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–"/>
            </a:pPr>
            <a:r>
              <a:rPr lang="de-DE"/>
              <a:t>Vierte Ebene</a:t>
            </a:r>
          </a:p>
          <a:p>
            <a:pPr marL="1623600" lvl="4" indent="-26640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–"/>
            </a:pPr>
            <a:r>
              <a:rPr lang="de-DE"/>
              <a:t>Fünfte Ebene</a:t>
            </a:r>
          </a:p>
          <a:p>
            <a:pPr marL="2080800" lvl="5" indent="-266400" algn="l" defTabSz="914400" rtl="0" eaLnBrk="1" latinLnBrk="0" hangingPunct="1">
              <a:lnSpc>
                <a:spcPct val="95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</a:pPr>
            <a:r>
              <a:rPr lang="de-DE"/>
              <a:t>Sechste Ebene</a:t>
            </a:r>
          </a:p>
          <a:p>
            <a:pPr marL="2538000" lvl="6" indent="-266400" algn="l" defTabSz="914400" rtl="0" eaLnBrk="1" latinLnBrk="0" hangingPunct="1">
              <a:lnSpc>
                <a:spcPct val="95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</a:pPr>
            <a:r>
              <a:rPr lang="de-DE"/>
              <a:t>Siebte Ebene</a:t>
            </a:r>
          </a:p>
          <a:p>
            <a:pPr marL="2995200" lvl="7" indent="-266400" algn="l" defTabSz="914400" rtl="0" eaLnBrk="1" latinLnBrk="0" hangingPunct="1">
              <a:lnSpc>
                <a:spcPct val="95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</a:pPr>
            <a:r>
              <a:rPr lang="de-DE"/>
              <a:t>Achte Ebene</a:t>
            </a:r>
          </a:p>
          <a:p>
            <a:pPr marL="3452400" lvl="8" indent="-266400" algn="l" defTabSz="914400" rtl="0" eaLnBrk="1" latinLnBrk="0" hangingPunct="1">
              <a:lnSpc>
                <a:spcPct val="95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</a:pPr>
            <a:r>
              <a:rPr lang="de-DE"/>
              <a:t>Neunte Ebene</a:t>
            </a:r>
          </a:p>
        </p:txBody>
      </p:sp>
      <p:sp>
        <p:nvSpPr>
          <p:cNvPr id="4" name="Datumsplatzhalter 5">
            <a:extLst>
              <a:ext uri="{FF2B5EF4-FFF2-40B4-BE49-F238E27FC236}">
                <a16:creationId xmlns:a16="http://schemas.microsoft.com/office/drawing/2014/main" id="{44D2B04B-1A28-4740-887F-6AE17A61FB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5760" y="6516409"/>
            <a:ext cx="468126" cy="175322"/>
          </a:xfrm>
          <a:prstGeom prst="rect">
            <a:avLst/>
          </a:prstGeom>
        </p:spPr>
        <p:txBody>
          <a:bodyPr wrap="none" lIns="0" tIns="0" rIns="0" bIns="0"/>
          <a:lstStyle>
            <a:lvl1pPr>
              <a:defRPr sz="900">
                <a:solidFill>
                  <a:schemeClr val="tx1"/>
                </a:solidFill>
              </a:defRPr>
            </a:lvl1pPr>
          </a:lstStyle>
          <a:p>
            <a:fld id="{B59FA59C-38F4-4612-9F19-7D190D79F5A8}" type="datetime1">
              <a:rPr lang="de-DE" smtClean="0"/>
              <a:pPr/>
              <a:t>04.06.2025</a:t>
            </a:fld>
            <a:endParaRPr lang="de-DE"/>
          </a:p>
        </p:txBody>
      </p:sp>
      <p:sp>
        <p:nvSpPr>
          <p:cNvPr id="5" name="Fußzeilenplatzhalter 6">
            <a:extLst>
              <a:ext uri="{FF2B5EF4-FFF2-40B4-BE49-F238E27FC236}">
                <a16:creationId xmlns:a16="http://schemas.microsoft.com/office/drawing/2014/main" id="{367FD070-A64E-48E3-982E-4565503869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68000" y="6516110"/>
            <a:ext cx="3364269" cy="167933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solidFill>
                  <a:srgbClr val="000000"/>
                </a:solidFill>
              </a:defRPr>
            </a:lvl1pPr>
          </a:lstStyle>
          <a:p>
            <a:r>
              <a:rPr lang="de-DE"/>
              <a:t>| Optional</a:t>
            </a:r>
          </a:p>
        </p:txBody>
      </p:sp>
      <p:sp>
        <p:nvSpPr>
          <p:cNvPr id="6" name="Foliennummernplatzhalter 7">
            <a:extLst>
              <a:ext uri="{FF2B5EF4-FFF2-40B4-BE49-F238E27FC236}">
                <a16:creationId xmlns:a16="http://schemas.microsoft.com/office/drawing/2014/main" id="{08AB417C-C855-4F55-B8B7-4214CFB7AD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7013" y="6514798"/>
            <a:ext cx="384217" cy="151200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 b="1">
                <a:solidFill>
                  <a:schemeClr val="tx1"/>
                </a:solidFill>
              </a:defRPr>
            </a:lvl1pPr>
          </a:lstStyle>
          <a:p>
            <a:fld id="{82EA1D04-CA53-4DE3-84A8-2B63E41036C9}" type="slidenum">
              <a:rPr lang="de-DE" smtClean="0"/>
              <a:pPr/>
              <a:t>‹N›</a:t>
            </a:fld>
            <a:endParaRPr lang="de-DE"/>
          </a:p>
        </p:txBody>
      </p:sp>
      <p:sp>
        <p:nvSpPr>
          <p:cNvPr id="7" name="MSIPCMContentMarking" descr="{&quot;HashCode&quot;:2082987499,&quot;Placement&quot;:&quot;Footer&quot;,&quot;Top&quot;:520.3781,&quot;Left&quot;:452.558044,&quot;SlideWidth&quot;:960,&quot;SlideHeight&quot;:540}">
            <a:extLst>
              <a:ext uri="{FF2B5EF4-FFF2-40B4-BE49-F238E27FC236}">
                <a16:creationId xmlns:a16="http://schemas.microsoft.com/office/drawing/2014/main" id="{CDFA95A1-A967-4A77-9F67-2C90BB6E8D81}"/>
              </a:ext>
            </a:extLst>
          </p:cNvPr>
          <p:cNvSpPr txBox="1"/>
          <p:nvPr userDrawn="1"/>
        </p:nvSpPr>
        <p:spPr>
          <a:xfrm>
            <a:off x="5747487" y="6608802"/>
            <a:ext cx="697026" cy="24919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de-DE" sz="1000">
                <a:solidFill>
                  <a:srgbClr val="000000"/>
                </a:solidFill>
                <a:latin typeface="Arial" panose="020B0604020202020204" pitchFamily="34" charset="0"/>
              </a:rPr>
              <a:t>Internal</a:t>
            </a:r>
            <a:endParaRPr lang="de-DE" sz="1000" err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8805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000" indent="-342000" algn="l" defTabSz="914400" rtl="0" eaLnBrk="1" latinLnBrk="0" hangingPunct="1">
        <a:lnSpc>
          <a:spcPct val="95000"/>
        </a:lnSpc>
        <a:spcBef>
          <a:spcPts val="1800"/>
        </a:spcBef>
        <a:spcAft>
          <a:spcPts val="0"/>
        </a:spcAft>
        <a:buClr>
          <a:schemeClr val="accent1"/>
        </a:buClr>
        <a:buSzPct val="100000"/>
        <a:buFont typeface="Wingdings" panose="05000000000000000000" pitchFamily="2" charset="2"/>
        <a:buChar char=""/>
        <a:defRPr lang="de-DE" sz="2000" b="0" i="0" kern="1200" baseline="0" dirty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22800" indent="-266400" algn="l" defTabSz="914400" rtl="0" eaLnBrk="1" latinLnBrk="0" hangingPunct="1">
        <a:lnSpc>
          <a:spcPct val="95000"/>
        </a:lnSpc>
        <a:spcBef>
          <a:spcPts val="600"/>
        </a:spcBef>
        <a:spcAft>
          <a:spcPts val="0"/>
        </a:spcAft>
        <a:buClr>
          <a:schemeClr val="accent1"/>
        </a:buClr>
        <a:buSzPct val="100000"/>
        <a:buFont typeface="Wingdings 3" panose="05040102010807070707" pitchFamily="18" charset="2"/>
        <a:buChar char=""/>
        <a:defRPr lang="de-DE" sz="2000" b="0" i="0" kern="1200" baseline="0" dirty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900000" indent="-277200" algn="l" defTabSz="914400" rtl="0" eaLnBrk="1" latinLnBrk="0" hangingPunct="1">
        <a:lnSpc>
          <a:spcPct val="95000"/>
        </a:lnSpc>
        <a:spcBef>
          <a:spcPts val="0"/>
        </a:spcBef>
        <a:spcAft>
          <a:spcPts val="0"/>
        </a:spcAft>
        <a:buClr>
          <a:schemeClr val="accent1"/>
        </a:buClr>
        <a:buSzPct val="100000"/>
        <a:buFont typeface="Wingdings" panose="05000000000000000000" pitchFamily="2" charset="2"/>
        <a:buChar char=""/>
        <a:defRPr lang="de-DE" sz="2000" b="0" i="0" kern="1200" baseline="0" dirty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166400" indent="-266400" algn="l" defTabSz="914400" rtl="0" eaLnBrk="1" latinLnBrk="0" hangingPunct="1">
        <a:lnSpc>
          <a:spcPct val="95000"/>
        </a:lnSpc>
        <a:spcBef>
          <a:spcPts val="0"/>
        </a:spcBef>
        <a:spcAft>
          <a:spcPts val="0"/>
        </a:spcAft>
        <a:buClr>
          <a:schemeClr val="tx1"/>
        </a:buClr>
        <a:buSzPct val="100000"/>
        <a:buFont typeface="Arial" panose="020B0604020202020204" pitchFamily="34" charset="0"/>
        <a:buChar char="–"/>
        <a:defRPr lang="de-DE" sz="2000" b="0" i="0" kern="1200" baseline="0" dirty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1623600" indent="-266400" algn="l" defTabSz="914400" rtl="0" eaLnBrk="1" latinLnBrk="0" hangingPunct="1">
        <a:lnSpc>
          <a:spcPct val="95000"/>
        </a:lnSpc>
        <a:spcBef>
          <a:spcPts val="0"/>
        </a:spcBef>
        <a:spcAft>
          <a:spcPts val="0"/>
        </a:spcAft>
        <a:buClr>
          <a:schemeClr val="tx1"/>
        </a:buClr>
        <a:buSzPct val="100000"/>
        <a:buFont typeface="Arial" panose="020B0604020202020204" pitchFamily="34" charset="0"/>
        <a:buChar char="–"/>
        <a:defRPr lang="de-DE" sz="2000" b="0" i="0" kern="1200" baseline="0" dirty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080800" indent="-2664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2000" b="0" i="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6pPr>
      <a:lvl7pPr marL="2538000" indent="-2664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2000" b="0" i="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7pPr>
      <a:lvl8pPr marL="2995200" indent="-2664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2000" b="0" i="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8pPr>
      <a:lvl9pPr marL="3452400" indent="-2664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2000" b="0" i="0" kern="1200" baseline="0" dirty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136">
          <p15:clr>
            <a:srgbClr val="F26B43"/>
          </p15:clr>
        </p15:guide>
        <p15:guide id="4" pos="7544">
          <p15:clr>
            <a:srgbClr val="F26B43"/>
          </p15:clr>
        </p15:guide>
        <p15:guide id="5" orient="horz" pos="136">
          <p15:clr>
            <a:srgbClr val="F26B43"/>
          </p15:clr>
        </p15:guide>
        <p15:guide id="6" orient="horz" pos="4184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57941605-016B-4D6A-9492-6D3DC95EF4F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50882422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think-cell" r:id="rId8" imgW="416" imgH="416" progId="TCLayout.ActiveDocument.1">
                  <p:embed/>
                </p:oleObj>
              </mc:Choice>
              <mc:Fallback>
                <p:oleObj name="Diapositiva think-cell" r:id="rId8" imgW="416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57941605-016B-4D6A-9492-6D3DC95EF4F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096AD340-EE7B-475E-891D-226C0DA9355D}"/>
              </a:ext>
            </a:extLst>
          </p:cNvPr>
          <p:cNvSpPr/>
          <p:nvPr userDrawn="1">
            <p:custDataLst>
              <p:tags r:id="rId7"/>
            </p:custDataLst>
          </p:nvPr>
        </p:nvSpPr>
        <p:spPr>
          <a:xfrm>
            <a:off x="0" y="0"/>
            <a:ext cx="158771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2800" b="1" i="0" baseline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4D004A04-23FE-413A-B2B1-116905BFA3BE}"/>
              </a:ext>
            </a:extLst>
          </p:cNvPr>
          <p:cNvGrpSpPr/>
          <p:nvPr userDrawn="1"/>
        </p:nvGrpSpPr>
        <p:grpSpPr>
          <a:xfrm>
            <a:off x="9598861" y="6092575"/>
            <a:ext cx="2592337" cy="540000"/>
            <a:chOff x="9597610" y="6092575"/>
            <a:chExt cx="2592000" cy="540000"/>
          </a:xfrm>
        </p:grpSpPr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3F96BAF2-2ACB-4182-8DBF-74DA4D08AE01}"/>
                </a:ext>
              </a:extLst>
            </p:cNvPr>
            <p:cNvSpPr/>
            <p:nvPr userDrawn="1"/>
          </p:nvSpPr>
          <p:spPr>
            <a:xfrm>
              <a:off x="9597610" y="6092575"/>
              <a:ext cx="2592000" cy="54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800"/>
            </a:p>
          </p:txBody>
        </p:sp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D8E7DFEB-4232-4129-A629-46EC9D8917C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32611" y="6228712"/>
              <a:ext cx="808391" cy="292882"/>
            </a:xfrm>
            <a:prstGeom prst="rect">
              <a:avLst/>
            </a:prstGeom>
          </p:spPr>
        </p:pic>
      </p:grpSp>
      <p:sp>
        <p:nvSpPr>
          <p:cNvPr id="12" name="Datumsplatzhalter 5">
            <a:extLst>
              <a:ext uri="{FF2B5EF4-FFF2-40B4-BE49-F238E27FC236}">
                <a16:creationId xmlns:a16="http://schemas.microsoft.com/office/drawing/2014/main" id="{667632A4-0760-4CBC-A3D4-1CFDE34409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5849" y="6516409"/>
            <a:ext cx="468187" cy="175322"/>
          </a:xfrm>
          <a:prstGeom prst="rect">
            <a:avLst/>
          </a:prstGeom>
        </p:spPr>
        <p:txBody>
          <a:bodyPr wrap="none" lIns="0" tIns="0" rIns="0" bIns="0"/>
          <a:lstStyle>
            <a:lvl1pPr>
              <a:defRPr sz="900"/>
            </a:lvl1pPr>
          </a:lstStyle>
          <a:p>
            <a:fld id="{65010B03-D230-4701-9F37-B6F131066B93}" type="datetime1">
              <a:rPr lang="de-DE" smtClean="0"/>
              <a:t>04.06.2025</a:t>
            </a:fld>
            <a:endParaRPr lang="de-DE"/>
          </a:p>
        </p:txBody>
      </p:sp>
      <p:sp>
        <p:nvSpPr>
          <p:cNvPr id="13" name="Fußzeilenplatzhalter 6">
            <a:extLst>
              <a:ext uri="{FF2B5EF4-FFF2-40B4-BE49-F238E27FC236}">
                <a16:creationId xmlns:a16="http://schemas.microsoft.com/office/drawing/2014/main" id="{65080E08-982A-4475-AFC5-517EA5E24B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68180" y="6516113"/>
            <a:ext cx="3364707" cy="167933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solidFill>
                  <a:srgbClr val="000000"/>
                </a:solidFill>
              </a:defRPr>
            </a:lvl1pPr>
          </a:lstStyle>
          <a:p>
            <a:r>
              <a:rPr lang="de-DE"/>
              <a:t>|  Optionale Zusatzinformationen</a:t>
            </a:r>
          </a:p>
        </p:txBody>
      </p:sp>
      <p:sp>
        <p:nvSpPr>
          <p:cNvPr id="14" name="Foliennummernplatzhalter 7">
            <a:extLst>
              <a:ext uri="{FF2B5EF4-FFF2-40B4-BE49-F238E27FC236}">
                <a16:creationId xmlns:a16="http://schemas.microsoft.com/office/drawing/2014/main" id="{F36D1DEA-EB50-48AD-A5B7-6211AEB55C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7044" y="6514798"/>
            <a:ext cx="384267" cy="151200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 b="1"/>
            </a:lvl1pPr>
          </a:lstStyle>
          <a:p>
            <a:fld id="{82EA1D04-CA53-4DE3-84A8-2B63E41036C9}" type="slidenum">
              <a:rPr lang="de-DE" smtClean="0"/>
              <a:pPr/>
              <a:t>‹N›</a:t>
            </a:fld>
            <a:endParaRPr lang="de-DE"/>
          </a:p>
        </p:txBody>
      </p:sp>
      <p:sp>
        <p:nvSpPr>
          <p:cNvPr id="15" name="Titelplatzhalter 4">
            <a:extLst>
              <a:ext uri="{FF2B5EF4-FFF2-40B4-BE49-F238E27FC236}">
                <a16:creationId xmlns:a16="http://schemas.microsoft.com/office/drawing/2014/main" id="{69953FA8-7320-4389-8473-636297A22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334" y="430442"/>
            <a:ext cx="11737914" cy="8532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18" name="Textplatzhalter 2">
            <a:extLst>
              <a:ext uri="{FF2B5EF4-FFF2-40B4-BE49-F238E27FC236}">
                <a16:creationId xmlns:a16="http://schemas.microsoft.com/office/drawing/2014/main" id="{6C25B751-D228-4E26-B9FE-4327002BE4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6030" y="1944000"/>
            <a:ext cx="11753889" cy="396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marL="342866" marR="0" lvl="0" indent="-342866" algn="l" defTabSz="914309" rtl="0" eaLnBrk="1" fontAlgn="base" latinLnBrk="0" hangingPunct="1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Clr>
                <a:srgbClr val="65AC1E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de-DE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Formatvorlagen des Textmasters bearbeiten</a:t>
            </a:r>
          </a:p>
          <a:p>
            <a:pPr marL="715891" marR="0" lvl="1" indent="-358739" algn="l" defTabSz="914309" rtl="0" eaLnBrk="1" fontAlgn="base" latinLnBrk="0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65AC1E"/>
              </a:buClr>
              <a:buSzPct val="90000"/>
              <a:buFont typeface="Wingdings 3" panose="05040102010807070707" pitchFamily="18" charset="2"/>
              <a:buChar char=""/>
              <a:tabLst/>
              <a:defRPr/>
            </a:pPr>
            <a:r>
              <a:rPr kumimoji="0" lang="de-DE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Zweite Ebene</a:t>
            </a:r>
          </a:p>
          <a:p>
            <a:pPr marL="1080980" marR="0" lvl="2" indent="-365088" algn="l" defTabSz="914309" rtl="0" eaLnBrk="1" fontAlgn="base" latinLnBrk="0" hangingPunct="1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rgbClr val="65AC1E"/>
              </a:buClr>
              <a:buSzPct val="95000"/>
              <a:buFont typeface="Arial" panose="020B0604020202020204" pitchFamily="34" charset="0"/>
              <a:buChar char="●"/>
              <a:tabLst/>
              <a:defRPr/>
            </a:pPr>
            <a:r>
              <a:rPr kumimoji="0" lang="de-DE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Dritte Ebene</a:t>
            </a:r>
          </a:p>
          <a:p>
            <a:pPr marL="1433370" marR="0" lvl="3" indent="-358739" algn="l" defTabSz="914309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65AC1E"/>
              </a:buClr>
              <a:buSzTx/>
              <a:buFont typeface="Arial" panose="020B0604020202020204" pitchFamily="34" charset="0"/>
              <a:buChar char="−"/>
              <a:tabLst/>
              <a:defRPr/>
            </a:pPr>
            <a:r>
              <a:rPr kumimoji="0" lang="de-DE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Vierte Ebene</a:t>
            </a:r>
          </a:p>
        </p:txBody>
      </p:sp>
      <p:sp>
        <p:nvSpPr>
          <p:cNvPr id="5" name="MSIPCMContentMarking" descr="{&quot;HashCode&quot;:2082987499,&quot;Placement&quot;:&quot;Footer&quot;,&quot;Top&quot;:520.3781,&quot;Left&quot;:452.558044,&quot;SlideWidth&quot;:960,&quot;SlideHeight&quot;:540}">
            <a:extLst>
              <a:ext uri="{FF2B5EF4-FFF2-40B4-BE49-F238E27FC236}">
                <a16:creationId xmlns:a16="http://schemas.microsoft.com/office/drawing/2014/main" id="{10159E80-AC83-40AA-A3A4-004712BCFD06}"/>
              </a:ext>
            </a:extLst>
          </p:cNvPr>
          <p:cNvSpPr txBox="1"/>
          <p:nvPr userDrawn="1"/>
        </p:nvSpPr>
        <p:spPr>
          <a:xfrm>
            <a:off x="5747487" y="6608802"/>
            <a:ext cx="697026" cy="24919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de-DE" sz="1000">
                <a:solidFill>
                  <a:srgbClr val="000000"/>
                </a:solidFill>
                <a:latin typeface="Arial" panose="020B0604020202020204" pitchFamily="34" charset="0"/>
              </a:rPr>
              <a:t>Internal</a:t>
            </a:r>
            <a:endParaRPr lang="de-DE" sz="1000" err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0193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6" r:id="rId4"/>
  </p:sldLayoutIdLst>
  <p:hf hdr="0"/>
  <p:txStyles>
    <p:titleStyle>
      <a:lvl1pPr algn="l" defTabSz="914218" rtl="0" eaLnBrk="1" latinLnBrk="0" hangingPunct="1">
        <a:lnSpc>
          <a:spcPct val="100000"/>
        </a:lnSpc>
        <a:spcBef>
          <a:spcPts val="110"/>
        </a:spcBef>
        <a:spcAft>
          <a:spcPts val="110"/>
        </a:spcAft>
        <a:buNone/>
        <a:defRPr sz="2800" b="1" i="0" kern="1200">
          <a:solidFill>
            <a:schemeClr val="accent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342866" marR="0" indent="-342866" algn="l" defTabSz="914309" rtl="0" eaLnBrk="1" fontAlgn="base" latinLnBrk="0" hangingPunct="1">
        <a:lnSpc>
          <a:spcPct val="110000"/>
        </a:lnSpc>
        <a:spcBef>
          <a:spcPts val="1800"/>
        </a:spcBef>
        <a:spcAft>
          <a:spcPct val="0"/>
        </a:spcAft>
        <a:buClr>
          <a:srgbClr val="65AC1E"/>
        </a:buClr>
        <a:buSzTx/>
        <a:buFont typeface="Wingdings" panose="05000000000000000000" pitchFamily="2" charset="2"/>
        <a:buChar char="n"/>
        <a:tabLst/>
        <a:defRPr sz="2000" b="0" i="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715891" marR="0" indent="-358739" algn="l" defTabSz="914309" rtl="0" eaLnBrk="1" fontAlgn="base" latinLnBrk="0" hangingPunct="1">
        <a:lnSpc>
          <a:spcPct val="110000"/>
        </a:lnSpc>
        <a:spcBef>
          <a:spcPts val="600"/>
        </a:spcBef>
        <a:spcAft>
          <a:spcPct val="0"/>
        </a:spcAft>
        <a:buClr>
          <a:srgbClr val="65AC1E"/>
        </a:buClr>
        <a:buSzPct val="90000"/>
        <a:buFont typeface="Wingdings 3" panose="05040102010807070707" pitchFamily="18" charset="2"/>
        <a:buChar char=""/>
        <a:tabLst/>
        <a:defRPr sz="2000" b="0" i="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080980" marR="0" indent="-365088" algn="l" defTabSz="914309" rtl="0" eaLnBrk="1" fontAlgn="base" latinLnBrk="0" hangingPunct="1">
        <a:lnSpc>
          <a:spcPct val="110000"/>
        </a:lnSpc>
        <a:spcBef>
          <a:spcPts val="300"/>
        </a:spcBef>
        <a:spcAft>
          <a:spcPts val="0"/>
        </a:spcAft>
        <a:buClr>
          <a:srgbClr val="65AC1E"/>
        </a:buClr>
        <a:buSzPct val="95000"/>
        <a:buFont typeface="Arial" panose="020B0604020202020204" pitchFamily="34" charset="0"/>
        <a:buChar char="●"/>
        <a:tabLst/>
        <a:defRPr sz="2000" b="0" i="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433370" marR="0" indent="-358739" algn="l" defTabSz="914309" rtl="0" eaLnBrk="1" fontAlgn="base" latinLnBrk="0" hangingPunct="1">
        <a:lnSpc>
          <a:spcPct val="110000"/>
        </a:lnSpc>
        <a:spcBef>
          <a:spcPct val="0"/>
        </a:spcBef>
        <a:spcAft>
          <a:spcPct val="0"/>
        </a:spcAft>
        <a:buClr>
          <a:srgbClr val="65AC1E"/>
        </a:buClr>
        <a:buSzTx/>
        <a:buFont typeface="Arial" panose="020B0604020202020204" pitchFamily="34" charset="0"/>
        <a:buChar char="−"/>
        <a:tabLst/>
        <a:defRPr sz="2000" b="0" i="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1623276" indent="-266346" algn="l" defTabSz="914218" rtl="0" eaLnBrk="1" latinLnBrk="0" hangingPunct="1">
        <a:lnSpc>
          <a:spcPct val="95000"/>
        </a:lnSpc>
        <a:spcBef>
          <a:spcPts val="0"/>
        </a:spcBef>
        <a:spcAft>
          <a:spcPts val="0"/>
        </a:spcAft>
        <a:buClr>
          <a:schemeClr val="tx1"/>
        </a:buClr>
        <a:buSzPct val="100000"/>
        <a:buFont typeface="Arial" panose="020B0604020202020204" pitchFamily="34" charset="0"/>
        <a:buChar char="–"/>
        <a:defRPr sz="2000" b="0" i="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080384" indent="-266346" algn="l" defTabSz="914218" rtl="0" eaLnBrk="1" latinLnBrk="0" hangingPunct="1">
        <a:lnSpc>
          <a:spcPct val="95000"/>
        </a:lnSpc>
        <a:spcBef>
          <a:spcPts val="0"/>
        </a:spcBef>
        <a:buClrTx/>
        <a:buFont typeface="Arial" panose="020B0604020202020204" pitchFamily="34" charset="0"/>
        <a:buChar char="•"/>
        <a:defRPr sz="2000" b="0" i="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6pPr>
      <a:lvl7pPr marL="2537492" indent="-266346" algn="l" defTabSz="914218" rtl="0" eaLnBrk="1" latinLnBrk="0" hangingPunct="1">
        <a:lnSpc>
          <a:spcPct val="95000"/>
        </a:lnSpc>
        <a:spcBef>
          <a:spcPts val="0"/>
        </a:spcBef>
        <a:buClrTx/>
        <a:buFont typeface="Arial" panose="020B0604020202020204" pitchFamily="34" charset="0"/>
        <a:buChar char="•"/>
        <a:defRPr sz="2000" b="0" i="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7pPr>
      <a:lvl8pPr marL="2994601" indent="-266346" algn="l" defTabSz="914218" rtl="0" eaLnBrk="1" latinLnBrk="0" hangingPunct="1">
        <a:lnSpc>
          <a:spcPct val="95000"/>
        </a:lnSpc>
        <a:spcBef>
          <a:spcPts val="0"/>
        </a:spcBef>
        <a:buClrTx/>
        <a:buFont typeface="Arial" panose="020B0604020202020204" pitchFamily="34" charset="0"/>
        <a:buChar char="•"/>
        <a:defRPr sz="2000" b="0" i="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8pPr>
      <a:lvl9pPr marL="3451710" indent="-266346" algn="l" defTabSz="914218" rtl="0" eaLnBrk="1" latinLnBrk="0" hangingPunct="1">
        <a:lnSpc>
          <a:spcPct val="95000"/>
        </a:lnSpc>
        <a:spcBef>
          <a:spcPts val="0"/>
        </a:spcBef>
        <a:buClrTx/>
        <a:buFont typeface="Arial" panose="020B0604020202020204" pitchFamily="34" charset="0"/>
        <a:buChar char="•"/>
        <a:defRPr sz="2000" b="0" i="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9pPr>
    </p:bodyStyle>
    <p:otherStyle>
      <a:defPPr>
        <a:defRPr lang="de-DE"/>
      </a:defPPr>
      <a:lvl1pPr marL="0" algn="l" defTabSz="9142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8" algn="l" defTabSz="9142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8" algn="l" defTabSz="9142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6" algn="l" defTabSz="9142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34" algn="l" defTabSz="9142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42" algn="l" defTabSz="9142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52" algn="l" defTabSz="9142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0" algn="l" defTabSz="9142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68" algn="l" defTabSz="9142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7536">
          <p15:clr>
            <a:srgbClr val="F26B43"/>
          </p15:clr>
        </p15:guide>
        <p15:guide id="7" orient="horz" pos="4183">
          <p15:clr>
            <a:srgbClr val="F26B43"/>
          </p15:clr>
        </p15:guide>
        <p15:guide id="8" orient="horz" pos="4047">
          <p15:clr>
            <a:srgbClr val="F26B43"/>
          </p15:clr>
        </p15:guide>
        <p15:guide id="9" orient="horz" pos="1275">
          <p15:clr>
            <a:srgbClr val="F26B43"/>
          </p15:clr>
        </p15:guide>
        <p15:guide id="10" pos="143">
          <p15:clr>
            <a:srgbClr val="F26B43"/>
          </p15:clr>
        </p15:guide>
        <p15:guide id="11" orient="horz" pos="3838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7C1804F1-07C4-5686-4650-5352F47D3B9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20183288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think-cell" r:id="rId8" imgW="347" imgH="348" progId="TCLayout.ActiveDocument.1">
                  <p:embed/>
                </p:oleObj>
              </mc:Choice>
              <mc:Fallback>
                <p:oleObj name="Diapositiva think-cell" r:id="rId8" imgW="347" imgH="348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C1804F1-07C4-5686-4650-5352F47D3B9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feld 10">
            <a:extLst>
              <a:ext uri="{FF2B5EF4-FFF2-40B4-BE49-F238E27FC236}">
                <a16:creationId xmlns:a16="http://schemas.microsoft.com/office/drawing/2014/main" id="{F341B893-5E64-41A2-A59D-26EE2D50455C}"/>
              </a:ext>
            </a:extLst>
          </p:cNvPr>
          <p:cNvSpPr txBox="1"/>
          <p:nvPr userDrawn="1"/>
        </p:nvSpPr>
        <p:spPr>
          <a:xfrm>
            <a:off x="5987785" y="6451321"/>
            <a:ext cx="21643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spcBef>
                <a:spcPts val="110"/>
              </a:spcBef>
              <a:spcAft>
                <a:spcPts val="110"/>
              </a:spcAft>
            </a:pPr>
            <a:r>
              <a:rPr lang="de-DE" sz="1200">
                <a:solidFill>
                  <a:srgbClr val="C50022"/>
                </a:solidFill>
              </a:rPr>
              <a:t>     </a:t>
            </a:r>
            <a:endParaRPr lang="de-DE" sz="1800">
              <a:solidFill>
                <a:srgbClr val="C50022"/>
              </a:solidFill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816A1FEC-3FC6-48C7-A1C2-08AA10AC8891}"/>
              </a:ext>
            </a:extLst>
          </p:cNvPr>
          <p:cNvSpPr txBox="1"/>
          <p:nvPr userDrawn="1"/>
        </p:nvSpPr>
        <p:spPr>
          <a:xfrm>
            <a:off x="4178401" y="6858001"/>
            <a:ext cx="38352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200">
                <a:solidFill>
                  <a:srgbClr val="C50022"/>
                </a:solidFill>
                <a:sym typeface="Wingdings" panose="05000000000000000000" pitchFamily="2" charset="2"/>
              </a:rPr>
              <a:t></a:t>
            </a:r>
            <a:endParaRPr lang="de-DE" sz="1200">
              <a:solidFill>
                <a:srgbClr val="C50022"/>
              </a:solidFill>
            </a:endParaRPr>
          </a:p>
          <a:p>
            <a:pPr algn="ctr"/>
            <a:r>
              <a:rPr lang="de-DE" sz="1200">
                <a:solidFill>
                  <a:srgbClr val="C50022"/>
                </a:solidFill>
              </a:rPr>
              <a:t>Zur Angabe der Klassifizierung (VERTRAULICH etc.) </a:t>
            </a:r>
            <a:br>
              <a:rPr lang="de-DE" sz="1200">
                <a:solidFill>
                  <a:srgbClr val="C50022"/>
                </a:solidFill>
              </a:rPr>
            </a:br>
            <a:r>
              <a:rPr lang="de-DE" sz="1200">
                <a:solidFill>
                  <a:srgbClr val="C50022"/>
                </a:solidFill>
              </a:rPr>
              <a:t>bitte dieses Textfeld im Folienmaster verwenden</a:t>
            </a:r>
          </a:p>
        </p:txBody>
      </p:sp>
      <p:sp>
        <p:nvSpPr>
          <p:cNvPr id="15" name="Datumsplatzhalter 5">
            <a:extLst>
              <a:ext uri="{FF2B5EF4-FFF2-40B4-BE49-F238E27FC236}">
                <a16:creationId xmlns:a16="http://schemas.microsoft.com/office/drawing/2014/main" id="{E4F52055-0D05-4ED7-8A63-F50B8DD25E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5849" y="6516409"/>
            <a:ext cx="468187" cy="175322"/>
          </a:xfrm>
          <a:prstGeom prst="rect">
            <a:avLst/>
          </a:prstGeom>
        </p:spPr>
        <p:txBody>
          <a:bodyPr wrap="none" lIns="0" tIns="0" rIns="0" bIns="0"/>
          <a:lstStyle>
            <a:lvl1pPr>
              <a:defRPr sz="900"/>
            </a:lvl1pPr>
          </a:lstStyle>
          <a:p>
            <a:fld id="{65010B03-D230-4701-9F37-B6F131066B93}" type="datetime1">
              <a:rPr lang="de-DE" smtClean="0"/>
              <a:t>04.06.2025</a:t>
            </a:fld>
            <a:endParaRPr lang="de-DE"/>
          </a:p>
        </p:txBody>
      </p:sp>
      <p:sp>
        <p:nvSpPr>
          <p:cNvPr id="16" name="Fußzeilenplatzhalter 6">
            <a:extLst>
              <a:ext uri="{FF2B5EF4-FFF2-40B4-BE49-F238E27FC236}">
                <a16:creationId xmlns:a16="http://schemas.microsoft.com/office/drawing/2014/main" id="{DF250D0C-5A24-43E1-9349-FA5D78EB48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68179" y="6516111"/>
            <a:ext cx="3364707" cy="167933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solidFill>
                  <a:srgbClr val="000000"/>
                </a:solidFill>
              </a:defRPr>
            </a:lvl1pPr>
          </a:lstStyle>
          <a:p>
            <a:r>
              <a:rPr lang="de-DE"/>
              <a:t>|  Optionale Zusatzinformationen</a:t>
            </a:r>
          </a:p>
        </p:txBody>
      </p:sp>
      <p:sp>
        <p:nvSpPr>
          <p:cNvPr id="17" name="Foliennummernplatzhalter 7">
            <a:extLst>
              <a:ext uri="{FF2B5EF4-FFF2-40B4-BE49-F238E27FC236}">
                <a16:creationId xmlns:a16="http://schemas.microsoft.com/office/drawing/2014/main" id="{17E8C29A-05ED-46E6-92DA-8974302712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7043" y="6514798"/>
            <a:ext cx="384267" cy="151200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 b="1"/>
            </a:lvl1pPr>
          </a:lstStyle>
          <a:p>
            <a:fld id="{82EA1D04-CA53-4DE3-84A8-2B63E41036C9}" type="slidenum">
              <a:rPr lang="de-DE" smtClean="0"/>
              <a:pPr/>
              <a:t>‹N›</a:t>
            </a:fld>
            <a:endParaRPr lang="de-DE"/>
          </a:p>
        </p:txBody>
      </p:sp>
      <p:sp>
        <p:nvSpPr>
          <p:cNvPr id="2" name="MSIPCMContentMarking" descr="{&quot;HashCode&quot;:2082987499,&quot;Placement&quot;:&quot;Footer&quot;,&quot;Top&quot;:520.3781,&quot;Left&quot;:452.558044,&quot;SlideWidth&quot;:960,&quot;SlideHeight&quot;:540}">
            <a:extLst>
              <a:ext uri="{FF2B5EF4-FFF2-40B4-BE49-F238E27FC236}">
                <a16:creationId xmlns:a16="http://schemas.microsoft.com/office/drawing/2014/main" id="{EB24A0E5-475E-576C-5FB2-8110B9C5B01A}"/>
              </a:ext>
            </a:extLst>
          </p:cNvPr>
          <p:cNvSpPr txBox="1"/>
          <p:nvPr userDrawn="1"/>
        </p:nvSpPr>
        <p:spPr>
          <a:xfrm>
            <a:off x="5747487" y="6608802"/>
            <a:ext cx="697026" cy="24919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it-IT" sz="1000">
                <a:solidFill>
                  <a:srgbClr val="000000"/>
                </a:solidFill>
                <a:latin typeface="Arial" panose="020B0604020202020204" pitchFamily="34" charset="0"/>
              </a:rPr>
              <a:t>Internal</a:t>
            </a:r>
          </a:p>
        </p:txBody>
      </p:sp>
    </p:spTree>
    <p:extLst>
      <p:ext uri="{BB962C8B-B14F-4D97-AF65-F5344CB8AC3E}">
        <p14:creationId xmlns:p14="http://schemas.microsoft.com/office/powerpoint/2010/main" val="2783414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861" r:id="rId5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110000"/>
        </a:spcBef>
        <a:spcAft>
          <a:spcPct val="110000"/>
        </a:spcAft>
        <a:buNone/>
        <a:defRPr sz="3000" b="1" i="0" kern="1200">
          <a:solidFill>
            <a:srgbClr val="000000"/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110000"/>
        </a:lnSpc>
        <a:spcBef>
          <a:spcPts val="0"/>
        </a:spcBef>
        <a:spcAft>
          <a:spcPct val="50000"/>
        </a:spcAft>
        <a:buClr>
          <a:schemeClr val="accent1"/>
        </a:buClr>
        <a:buFont typeface="Wingdings"/>
        <a:buChar char="n"/>
        <a:defRPr sz="2000" b="0" i="0" kern="1200">
          <a:solidFill>
            <a:schemeClr val="tx1"/>
          </a:solidFill>
          <a:latin typeface="Arial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10000"/>
        </a:lnSpc>
        <a:spcBef>
          <a:spcPts val="0"/>
        </a:spcBef>
        <a:spcAft>
          <a:spcPct val="50000"/>
        </a:spcAft>
        <a:buClr>
          <a:schemeClr val="accent1"/>
        </a:buClr>
        <a:buFont typeface="Wingdings"/>
        <a:buChar char="n"/>
        <a:defRPr sz="2000" b="0" i="0" kern="1200">
          <a:solidFill>
            <a:schemeClr val="tx1"/>
          </a:solidFill>
          <a:latin typeface="Arial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0"/>
        </a:spcBef>
        <a:spcAft>
          <a:spcPct val="50000"/>
        </a:spcAft>
        <a:buClr>
          <a:schemeClr val="tx1"/>
        </a:buClr>
        <a:buFontTx/>
        <a:buChar char="–"/>
        <a:defRPr sz="2000" b="0" i="0" kern="1200">
          <a:solidFill>
            <a:schemeClr val="tx1"/>
          </a:solidFill>
          <a:latin typeface="Arial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0"/>
        </a:spcBef>
        <a:spcAft>
          <a:spcPct val="50000"/>
        </a:spcAft>
        <a:buClr>
          <a:schemeClr val="tx1"/>
        </a:buClr>
        <a:buFontTx/>
        <a:buChar char="–"/>
        <a:defRPr sz="2000" b="0" i="0" kern="1200">
          <a:solidFill>
            <a:schemeClr val="tx1"/>
          </a:solidFill>
          <a:latin typeface="Arial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0"/>
        </a:spcBef>
        <a:spcAft>
          <a:spcPct val="50000"/>
        </a:spcAft>
        <a:buClr>
          <a:schemeClr val="tx1"/>
        </a:buClr>
        <a:buFontTx/>
        <a:buChar char="–"/>
        <a:defRPr sz="2000" b="0" i="0" kern="1200">
          <a:solidFill>
            <a:schemeClr val="tx1"/>
          </a:solidFill>
          <a:latin typeface="Arial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ggetto 3" hidden="1">
            <a:extLst>
              <a:ext uri="{FF2B5EF4-FFF2-40B4-BE49-F238E27FC236}">
                <a16:creationId xmlns:a16="http://schemas.microsoft.com/office/drawing/2014/main" id="{E6D00B3B-A372-4A91-A4A9-152A8318E4F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63446675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think-cell" r:id="rId9" imgW="360" imgH="360" progId="TCLayout.ActiveDocument.1">
                  <p:embed/>
                </p:oleObj>
              </mc:Choice>
              <mc:Fallback>
                <p:oleObj name="Diapositiva think-cell" r:id="rId9" imgW="360" imgH="360" progId="TCLayout.ActiveDocument.1">
                  <p:embed/>
                  <p:pic>
                    <p:nvPicPr>
                      <p:cNvPr id="4" name="Oggetto 3" hidden="1">
                        <a:extLst>
                          <a:ext uri="{FF2B5EF4-FFF2-40B4-BE49-F238E27FC236}">
                            <a16:creationId xmlns:a16="http://schemas.microsoft.com/office/drawing/2014/main" id="{E6D00B3B-A372-4A91-A4A9-152A8318E4F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C2D6CF9B-F1FA-404B-AA37-44AFEB7FFE14}"/>
              </a:ext>
            </a:extLst>
          </p:cNvPr>
          <p:cNvGrpSpPr/>
          <p:nvPr userDrawn="1"/>
        </p:nvGrpSpPr>
        <p:grpSpPr>
          <a:xfrm>
            <a:off x="9598860" y="6092575"/>
            <a:ext cx="2592337" cy="540000"/>
            <a:chOff x="9597610" y="6092575"/>
            <a:chExt cx="2592000" cy="540000"/>
          </a:xfrm>
        </p:grpSpPr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0F50A106-E1CC-4971-BD0E-9B8DEBEB3A8A}"/>
                </a:ext>
              </a:extLst>
            </p:cNvPr>
            <p:cNvSpPr/>
            <p:nvPr userDrawn="1"/>
          </p:nvSpPr>
          <p:spPr>
            <a:xfrm>
              <a:off x="9597610" y="6092575"/>
              <a:ext cx="2592000" cy="54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800"/>
            </a:p>
          </p:txBody>
        </p:sp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EB743FAD-937E-4C12-9B8B-6250B964737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32611" y="6228712"/>
              <a:ext cx="808391" cy="292882"/>
            </a:xfrm>
            <a:prstGeom prst="rect">
              <a:avLst/>
            </a:prstGeom>
          </p:spPr>
        </p:pic>
      </p:grpSp>
      <p:sp>
        <p:nvSpPr>
          <p:cNvPr id="12" name="Datumsplatzhalter 5">
            <a:extLst>
              <a:ext uri="{FF2B5EF4-FFF2-40B4-BE49-F238E27FC236}">
                <a16:creationId xmlns:a16="http://schemas.microsoft.com/office/drawing/2014/main" id="{F567D910-D6F2-4973-8BAD-7BEDDDE5E3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5849" y="6516409"/>
            <a:ext cx="468187" cy="175322"/>
          </a:xfrm>
          <a:prstGeom prst="rect">
            <a:avLst/>
          </a:prstGeom>
        </p:spPr>
        <p:txBody>
          <a:bodyPr wrap="none" lIns="0" tIns="0" rIns="0" bIns="0"/>
          <a:lstStyle>
            <a:lvl1pPr>
              <a:defRPr sz="900"/>
            </a:lvl1pPr>
          </a:lstStyle>
          <a:p>
            <a:fld id="{65010B03-D230-4701-9F37-B6F131066B93}" type="datetime1">
              <a:rPr lang="de-DE" smtClean="0"/>
              <a:t>04.06.2025</a:t>
            </a:fld>
            <a:endParaRPr lang="de-DE"/>
          </a:p>
        </p:txBody>
      </p:sp>
      <p:sp>
        <p:nvSpPr>
          <p:cNvPr id="13" name="Fußzeilenplatzhalter 6">
            <a:extLst>
              <a:ext uri="{FF2B5EF4-FFF2-40B4-BE49-F238E27FC236}">
                <a16:creationId xmlns:a16="http://schemas.microsoft.com/office/drawing/2014/main" id="{5D7AC604-9056-4E1A-8EF5-99C1CBDDFF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68179" y="6516111"/>
            <a:ext cx="3364707" cy="167933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solidFill>
                  <a:srgbClr val="000000"/>
                </a:solidFill>
              </a:defRPr>
            </a:lvl1pPr>
          </a:lstStyle>
          <a:p>
            <a:r>
              <a:rPr lang="de-DE"/>
              <a:t>|  Optionale Zusatzinformationen</a:t>
            </a:r>
          </a:p>
        </p:txBody>
      </p:sp>
      <p:sp>
        <p:nvSpPr>
          <p:cNvPr id="14" name="Foliennummernplatzhalter 7">
            <a:extLst>
              <a:ext uri="{FF2B5EF4-FFF2-40B4-BE49-F238E27FC236}">
                <a16:creationId xmlns:a16="http://schemas.microsoft.com/office/drawing/2014/main" id="{978C3317-8342-4064-9BE4-C0E1C5AA25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7043" y="6514798"/>
            <a:ext cx="384267" cy="151200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 b="1"/>
            </a:lvl1pPr>
          </a:lstStyle>
          <a:p>
            <a:fld id="{82EA1D04-CA53-4DE3-84A8-2B63E41036C9}" type="slidenum">
              <a:rPr lang="de-DE" smtClean="0"/>
              <a:pPr/>
              <a:t>‹N›</a:t>
            </a:fld>
            <a:endParaRPr lang="de-DE"/>
          </a:p>
        </p:txBody>
      </p:sp>
      <p:sp>
        <p:nvSpPr>
          <p:cNvPr id="15" name="Titelplatzhalter 4">
            <a:extLst>
              <a:ext uri="{FF2B5EF4-FFF2-40B4-BE49-F238E27FC236}">
                <a16:creationId xmlns:a16="http://schemas.microsoft.com/office/drawing/2014/main" id="{1B7BA49C-8E58-4B6E-8692-1EE2FEA01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334" y="430442"/>
            <a:ext cx="11737914" cy="8532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18" name="Textplatzhalter 2">
            <a:extLst>
              <a:ext uri="{FF2B5EF4-FFF2-40B4-BE49-F238E27FC236}">
                <a16:creationId xmlns:a16="http://schemas.microsoft.com/office/drawing/2014/main" id="{263E98AB-E929-47A6-BCE0-F7DA2AD3B4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6029" y="1944000"/>
            <a:ext cx="11753889" cy="396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793A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de-DE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Formatvorlagen des Textmasters bearbeiten</a:t>
            </a:r>
          </a:p>
          <a:p>
            <a:pPr marL="717550" marR="0" lvl="1" indent="-360363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00793A"/>
              </a:buClr>
              <a:buSzTx/>
              <a:buFont typeface="Wingdings 3" panose="05040102010807070707" pitchFamily="18" charset="2"/>
              <a:buChar char=""/>
              <a:tabLst/>
              <a:defRPr/>
            </a:pPr>
            <a:r>
              <a:rPr kumimoji="0" lang="de-DE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Zweite Ebene</a:t>
            </a:r>
          </a:p>
          <a:p>
            <a:pPr marL="1074738" marR="0" lvl="2" indent="-357188" algn="l" defTabSz="914400" rtl="0" eaLnBrk="1" fontAlgn="auto" latinLnBrk="0" hangingPunct="1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rgbClr val="00793A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de-DE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Dritte Ebene</a:t>
            </a:r>
          </a:p>
          <a:p>
            <a:pPr marL="1436688" marR="0" lvl="3" indent="-3619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793A"/>
              </a:buClr>
              <a:buSzTx/>
              <a:buFont typeface="Arial" panose="020B0604020202020204" pitchFamily="34" charset="0"/>
              <a:buChar char="−"/>
              <a:tabLst/>
              <a:defRPr/>
            </a:pPr>
            <a:r>
              <a:rPr kumimoji="0" lang="de-DE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Vierte Ebene</a:t>
            </a:r>
          </a:p>
        </p:txBody>
      </p:sp>
      <p:sp>
        <p:nvSpPr>
          <p:cNvPr id="3" name="MSIPCMContentMarking" descr="{&quot;HashCode&quot;:2082987499,&quot;Placement&quot;:&quot;Footer&quot;,&quot;Top&quot;:520.3781,&quot;Left&quot;:452.4955,&quot;SlideWidth&quot;:959,&quot;SlideHeight&quot;:540}">
            <a:extLst>
              <a:ext uri="{FF2B5EF4-FFF2-40B4-BE49-F238E27FC236}">
                <a16:creationId xmlns:a16="http://schemas.microsoft.com/office/drawing/2014/main" id="{B63EAEF8-D4B8-34E8-6EB5-7573F5720828}"/>
              </a:ext>
            </a:extLst>
          </p:cNvPr>
          <p:cNvSpPr txBox="1"/>
          <p:nvPr userDrawn="1"/>
        </p:nvSpPr>
        <p:spPr>
          <a:xfrm>
            <a:off x="5747441" y="6656457"/>
            <a:ext cx="697117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it-IT" sz="1000">
                <a:solidFill>
                  <a:srgbClr val="000000"/>
                </a:solidFill>
                <a:latin typeface="Arial" panose="020B0604020202020204" pitchFamily="34" charset="0"/>
              </a:rPr>
              <a:t>Internal</a:t>
            </a:r>
            <a:endParaRPr lang="it-IT" sz="1000" err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1371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852" r:id="rId4"/>
    <p:sldLayoutId id="2147483853" r:id="rId5"/>
    <p:sldLayoutId id="2147483865" r:id="rId6"/>
  </p:sldLayoutIdLst>
  <p:hf hdr="0"/>
  <p:txStyles>
    <p:titleStyle>
      <a:lvl1pPr algn="l" defTabSz="914309" rtl="0" eaLnBrk="1" latinLnBrk="0" hangingPunct="1">
        <a:lnSpc>
          <a:spcPct val="100000"/>
        </a:lnSpc>
        <a:spcBef>
          <a:spcPts val="110"/>
        </a:spcBef>
        <a:spcAft>
          <a:spcPts val="110"/>
        </a:spcAft>
        <a:buNone/>
        <a:defRPr sz="2800" b="1" i="0" kern="1200">
          <a:solidFill>
            <a:schemeClr val="accent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342900" marR="0" indent="-342900" algn="l" defTabSz="914400" rtl="0" eaLnBrk="1" fontAlgn="auto" latinLnBrk="0" hangingPunct="1">
        <a:lnSpc>
          <a:spcPct val="110000"/>
        </a:lnSpc>
        <a:spcBef>
          <a:spcPts val="1800"/>
        </a:spcBef>
        <a:spcAft>
          <a:spcPts val="0"/>
        </a:spcAft>
        <a:buClr>
          <a:srgbClr val="00793A"/>
        </a:buClr>
        <a:buSzTx/>
        <a:buFont typeface="Wingdings" panose="05000000000000000000" pitchFamily="2" charset="2"/>
        <a:buChar char="n"/>
        <a:tabLst/>
        <a:defRPr sz="2000" b="0" i="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717550" marR="0" indent="-360363" algn="l" defTabSz="914400" rtl="0" eaLnBrk="1" fontAlgn="auto" latinLnBrk="0" hangingPunct="1">
        <a:lnSpc>
          <a:spcPct val="110000"/>
        </a:lnSpc>
        <a:spcBef>
          <a:spcPts val="600"/>
        </a:spcBef>
        <a:spcAft>
          <a:spcPts val="0"/>
        </a:spcAft>
        <a:buClr>
          <a:srgbClr val="00793A"/>
        </a:buClr>
        <a:buSzTx/>
        <a:buFont typeface="Wingdings 3" panose="05040102010807070707" pitchFamily="18" charset="2"/>
        <a:buChar char=""/>
        <a:tabLst/>
        <a:defRPr sz="2000" b="0" i="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074738" marR="0" indent="-357188" algn="l" defTabSz="914400" rtl="0" eaLnBrk="1" fontAlgn="auto" latinLnBrk="0" hangingPunct="1">
        <a:lnSpc>
          <a:spcPct val="110000"/>
        </a:lnSpc>
        <a:spcBef>
          <a:spcPts val="300"/>
        </a:spcBef>
        <a:spcAft>
          <a:spcPts val="0"/>
        </a:spcAft>
        <a:buClr>
          <a:srgbClr val="00793A"/>
        </a:buClr>
        <a:buSzTx/>
        <a:buFont typeface="Arial" panose="020B0604020202020204" pitchFamily="34" charset="0"/>
        <a:buChar char="●"/>
        <a:tabLst/>
        <a:defRPr sz="2000" b="0" i="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436688" marR="0" indent="-361950" algn="l" defTabSz="914400" rtl="0" eaLnBrk="1" fontAlgn="auto" latinLnBrk="0" hangingPunct="1">
        <a:lnSpc>
          <a:spcPct val="110000"/>
        </a:lnSpc>
        <a:spcBef>
          <a:spcPts val="0"/>
        </a:spcBef>
        <a:spcAft>
          <a:spcPts val="0"/>
        </a:spcAft>
        <a:buClr>
          <a:srgbClr val="00793A"/>
        </a:buClr>
        <a:buSzTx/>
        <a:buFont typeface="Arial" panose="020B0604020202020204" pitchFamily="34" charset="0"/>
        <a:buChar char="−"/>
        <a:tabLst/>
        <a:defRPr sz="2000" b="0" i="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1623438" indent="-266373" algn="l" defTabSz="914309" rtl="0" eaLnBrk="1" latinLnBrk="0" hangingPunct="1">
        <a:lnSpc>
          <a:spcPct val="95000"/>
        </a:lnSpc>
        <a:spcBef>
          <a:spcPts val="0"/>
        </a:spcBef>
        <a:spcAft>
          <a:spcPts val="0"/>
        </a:spcAft>
        <a:buClr>
          <a:schemeClr val="tx1"/>
        </a:buClr>
        <a:buSzPct val="100000"/>
        <a:buFont typeface="Arial" panose="020B0604020202020204" pitchFamily="34" charset="0"/>
        <a:buChar char="–"/>
        <a:defRPr sz="2000" b="0" i="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080592" indent="-266373" algn="l" defTabSz="914309" rtl="0" eaLnBrk="1" latinLnBrk="0" hangingPunct="1">
        <a:lnSpc>
          <a:spcPct val="95000"/>
        </a:lnSpc>
        <a:spcBef>
          <a:spcPts val="0"/>
        </a:spcBef>
        <a:buClrTx/>
        <a:buFont typeface="Arial" panose="020B0604020202020204" pitchFamily="34" charset="0"/>
        <a:buChar char="•"/>
        <a:defRPr sz="2000" b="0" i="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6pPr>
      <a:lvl7pPr marL="2537746" indent="-266373" algn="l" defTabSz="914309" rtl="0" eaLnBrk="1" latinLnBrk="0" hangingPunct="1">
        <a:lnSpc>
          <a:spcPct val="95000"/>
        </a:lnSpc>
        <a:spcBef>
          <a:spcPts val="0"/>
        </a:spcBef>
        <a:buClrTx/>
        <a:buFont typeface="Arial" panose="020B0604020202020204" pitchFamily="34" charset="0"/>
        <a:buChar char="•"/>
        <a:defRPr sz="2000" b="0" i="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7pPr>
      <a:lvl8pPr marL="2994900" indent="-266373" algn="l" defTabSz="914309" rtl="0" eaLnBrk="1" latinLnBrk="0" hangingPunct="1">
        <a:lnSpc>
          <a:spcPct val="95000"/>
        </a:lnSpc>
        <a:spcBef>
          <a:spcPts val="0"/>
        </a:spcBef>
        <a:buClrTx/>
        <a:buFont typeface="Arial" panose="020B0604020202020204" pitchFamily="34" charset="0"/>
        <a:buChar char="•"/>
        <a:defRPr sz="2000" b="0" i="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8pPr>
      <a:lvl9pPr marL="3452055" indent="-266373" algn="l" defTabSz="914309" rtl="0" eaLnBrk="1" latinLnBrk="0" hangingPunct="1">
        <a:lnSpc>
          <a:spcPct val="95000"/>
        </a:lnSpc>
        <a:spcBef>
          <a:spcPts val="0"/>
        </a:spcBef>
        <a:buClrTx/>
        <a:buFont typeface="Arial" panose="020B0604020202020204" pitchFamily="34" charset="0"/>
        <a:buChar char="•"/>
        <a:defRPr sz="2000" b="0" i="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9pPr>
    </p:bodyStyle>
    <p:otherStyle>
      <a:defPPr>
        <a:defRPr lang="de-DE"/>
      </a:defPPr>
      <a:lvl1pPr marL="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9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63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7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71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26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8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3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183">
          <p15:clr>
            <a:srgbClr val="F26B43"/>
          </p15:clr>
        </p15:guide>
        <p15:guide id="2" orient="horz" pos="4047">
          <p15:clr>
            <a:srgbClr val="F26B43"/>
          </p15:clr>
        </p15:guide>
        <p15:guide id="3" orient="horz" pos="1269">
          <p15:clr>
            <a:srgbClr val="F26B43"/>
          </p15:clr>
        </p15:guide>
        <p15:guide id="7" pos="136">
          <p15:clr>
            <a:srgbClr val="F26B43"/>
          </p15:clr>
        </p15:guide>
        <p15:guide id="8" pos="7544">
          <p15:clr>
            <a:srgbClr val="F26B43"/>
          </p15:clr>
        </p15:guide>
        <p15:guide id="9" orient="horz" pos="3838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ggetto 2" hidden="1">
            <a:extLst>
              <a:ext uri="{FF2B5EF4-FFF2-40B4-BE49-F238E27FC236}">
                <a16:creationId xmlns:a16="http://schemas.microsoft.com/office/drawing/2014/main" id="{1562DA26-C90B-4815-ADD2-58E501648CF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308116885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think-cell" r:id="rId9" imgW="360" imgH="360" progId="TCLayout.ActiveDocument.1">
                  <p:embed/>
                </p:oleObj>
              </mc:Choice>
              <mc:Fallback>
                <p:oleObj name="Diapositiva think-cell" r:id="rId9" imgW="360" imgH="360" progId="TCLayout.ActiveDocument.1">
                  <p:embed/>
                  <p:pic>
                    <p:nvPicPr>
                      <p:cNvPr id="3" name="Oggetto 2" hidden="1">
                        <a:extLst>
                          <a:ext uri="{FF2B5EF4-FFF2-40B4-BE49-F238E27FC236}">
                            <a16:creationId xmlns:a16="http://schemas.microsoft.com/office/drawing/2014/main" id="{1562DA26-C90B-4815-ADD2-58E501648CF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Datumsplatzhalter 5">
            <a:extLst>
              <a:ext uri="{FF2B5EF4-FFF2-40B4-BE49-F238E27FC236}">
                <a16:creationId xmlns:a16="http://schemas.microsoft.com/office/drawing/2014/main" id="{00A8C61A-7E78-408A-8712-F78DAEA7C1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5849" y="6516409"/>
            <a:ext cx="468187" cy="175322"/>
          </a:xfrm>
          <a:prstGeom prst="rect">
            <a:avLst/>
          </a:prstGeom>
        </p:spPr>
        <p:txBody>
          <a:bodyPr wrap="none" lIns="0" tIns="0" rIns="0" bIns="0"/>
          <a:lstStyle>
            <a:lvl1pPr>
              <a:defRPr sz="900"/>
            </a:lvl1pPr>
          </a:lstStyle>
          <a:p>
            <a:fld id="{65010B03-D230-4701-9F37-B6F131066B93}" type="datetime1">
              <a:rPr lang="de-DE" smtClean="0"/>
              <a:t>04.06.2025</a:t>
            </a:fld>
            <a:endParaRPr lang="de-DE"/>
          </a:p>
        </p:txBody>
      </p:sp>
      <p:sp>
        <p:nvSpPr>
          <p:cNvPr id="12" name="Fußzeilenplatzhalter 6">
            <a:extLst>
              <a:ext uri="{FF2B5EF4-FFF2-40B4-BE49-F238E27FC236}">
                <a16:creationId xmlns:a16="http://schemas.microsoft.com/office/drawing/2014/main" id="{5E6F4790-13F2-4F3B-B3D2-9ED945DD9F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68179" y="6516111"/>
            <a:ext cx="3364707" cy="167933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solidFill>
                  <a:srgbClr val="000000"/>
                </a:solidFill>
              </a:defRPr>
            </a:lvl1pPr>
          </a:lstStyle>
          <a:p>
            <a:r>
              <a:rPr lang="de-DE"/>
              <a:t>|  Optionale Zusatzinformationen</a:t>
            </a:r>
          </a:p>
        </p:txBody>
      </p:sp>
      <p:sp>
        <p:nvSpPr>
          <p:cNvPr id="13" name="Foliennummernplatzhalter 7">
            <a:extLst>
              <a:ext uri="{FF2B5EF4-FFF2-40B4-BE49-F238E27FC236}">
                <a16:creationId xmlns:a16="http://schemas.microsoft.com/office/drawing/2014/main" id="{58003936-E008-44B0-9295-63AFAB18D9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7043" y="6514798"/>
            <a:ext cx="384267" cy="151200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 b="1"/>
            </a:lvl1pPr>
          </a:lstStyle>
          <a:p>
            <a:fld id="{82EA1D04-CA53-4DE3-84A8-2B63E41036C9}" type="slidenum">
              <a:rPr lang="de-DE" smtClean="0"/>
              <a:pPr/>
              <a:t>‹N›</a:t>
            </a:fld>
            <a:endParaRPr lang="de-DE"/>
          </a:p>
        </p:txBody>
      </p:sp>
      <p:sp>
        <p:nvSpPr>
          <p:cNvPr id="4" name="MSIPCMContentMarking" descr="{&quot;HashCode&quot;:2082987499,&quot;Placement&quot;:&quot;Footer&quot;,&quot;Top&quot;:520.3781,&quot;Left&quot;:452.4955,&quot;SlideWidth&quot;:959,&quot;SlideHeight&quot;:540}">
            <a:extLst>
              <a:ext uri="{FF2B5EF4-FFF2-40B4-BE49-F238E27FC236}">
                <a16:creationId xmlns:a16="http://schemas.microsoft.com/office/drawing/2014/main" id="{A6BBA46A-00F2-881A-3C24-889C57A73076}"/>
              </a:ext>
            </a:extLst>
          </p:cNvPr>
          <p:cNvSpPr txBox="1"/>
          <p:nvPr userDrawn="1"/>
        </p:nvSpPr>
        <p:spPr>
          <a:xfrm>
            <a:off x="5747441" y="6656457"/>
            <a:ext cx="697117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it-IT" sz="1000">
                <a:solidFill>
                  <a:srgbClr val="000000"/>
                </a:solidFill>
                <a:latin typeface="Arial" panose="020B0604020202020204" pitchFamily="34" charset="0"/>
              </a:rPr>
              <a:t>Internal</a:t>
            </a:r>
            <a:endParaRPr lang="it-IT" sz="1000" err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1182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857" r:id="rId6"/>
  </p:sldLayoutIdLst>
  <p:hf sldNum="0" hdr="0" ftr="0" dt="0"/>
  <p:txStyles>
    <p:titleStyle>
      <a:lvl1pPr algn="l" defTabSz="914309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0000"/>
          </a:solidFill>
          <a:latin typeface="+mj-lt"/>
          <a:ea typeface="+mj-ea"/>
          <a:cs typeface="+mj-cs"/>
        </a:defRPr>
      </a:lvl1pPr>
    </p:titleStyle>
    <p:bodyStyle>
      <a:lvl1pPr marL="228577" indent="-228577" algn="l" defTabSz="914309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Wingdings" panose="05000000000000000000" pitchFamily="2" charset="2"/>
        <a:buChar char="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85731" indent="-228577" algn="l" defTabSz="914309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 3" panose="05040102010807070707" pitchFamily="18" charset="2"/>
        <a:buChar char="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2886" indent="-228577" algn="l" defTabSz="914309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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040" indent="-228577" algn="l" defTabSz="914309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–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194" indent="-228577" algn="l" defTabSz="914309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–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349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503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8657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5811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9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63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7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71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26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8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3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42">
          <p15:clr>
            <a:srgbClr val="F26B43"/>
          </p15:clr>
        </p15:guide>
        <p15:guide id="2" pos="143">
          <p15:clr>
            <a:srgbClr val="F26B43"/>
          </p15:clr>
        </p15:guide>
        <p15:guide id="3" pos="7536">
          <p15:clr>
            <a:srgbClr val="F26B43"/>
          </p15:clr>
        </p15:guide>
        <p15:guide id="4" orient="horz" pos="3838">
          <p15:clr>
            <a:srgbClr val="F26B43"/>
          </p15:clr>
        </p15:guide>
        <p15:guide id="5" orient="horz" pos="4042">
          <p15:clr>
            <a:srgbClr val="F26B43"/>
          </p15:clr>
        </p15:guide>
        <p15:guide id="6" orient="horz" pos="4178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0F0432C2-450E-47BE-8F28-81C5C3EF32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263671508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think-cell" r:id="rId10" imgW="530" imgH="528" progId="TCLayout.ActiveDocument.1">
                  <p:embed/>
                </p:oleObj>
              </mc:Choice>
              <mc:Fallback>
                <p:oleObj name="Diapositiva think-cell" r:id="rId10" imgW="530" imgH="528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0F0432C2-450E-47BE-8F28-81C5C3EF32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feld 10">
            <a:extLst>
              <a:ext uri="{FF2B5EF4-FFF2-40B4-BE49-F238E27FC236}">
                <a16:creationId xmlns:a16="http://schemas.microsoft.com/office/drawing/2014/main" id="{F341B893-5E64-41A2-A59D-26EE2D50455C}"/>
              </a:ext>
            </a:extLst>
          </p:cNvPr>
          <p:cNvSpPr txBox="1"/>
          <p:nvPr userDrawn="1"/>
        </p:nvSpPr>
        <p:spPr>
          <a:xfrm>
            <a:off x="5987785" y="6451321"/>
            <a:ext cx="21643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spcBef>
                <a:spcPts val="110"/>
              </a:spcBef>
              <a:spcAft>
                <a:spcPts val="110"/>
              </a:spcAft>
            </a:pPr>
            <a:r>
              <a:rPr lang="de-DE" sz="1200">
                <a:solidFill>
                  <a:srgbClr val="C50022"/>
                </a:solidFill>
              </a:rPr>
              <a:t>     </a:t>
            </a:r>
            <a:endParaRPr lang="de-DE" sz="1800">
              <a:solidFill>
                <a:srgbClr val="C50022"/>
              </a:solidFill>
            </a:endParaRPr>
          </a:p>
        </p:txBody>
      </p:sp>
      <p:sp>
        <p:nvSpPr>
          <p:cNvPr id="15" name="Datumsplatzhalter 5">
            <a:extLst>
              <a:ext uri="{FF2B5EF4-FFF2-40B4-BE49-F238E27FC236}">
                <a16:creationId xmlns:a16="http://schemas.microsoft.com/office/drawing/2014/main" id="{E4F52055-0D05-4ED7-8A63-F50B8DD25E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5849" y="6516409"/>
            <a:ext cx="468187" cy="175322"/>
          </a:xfrm>
          <a:prstGeom prst="rect">
            <a:avLst/>
          </a:prstGeom>
        </p:spPr>
        <p:txBody>
          <a:bodyPr wrap="none" lIns="0" tIns="0" rIns="0" bIns="0"/>
          <a:lstStyle>
            <a:lvl1pPr>
              <a:defRPr sz="900">
                <a:solidFill>
                  <a:schemeClr val="tx1"/>
                </a:solidFill>
              </a:defRPr>
            </a:lvl1pPr>
          </a:lstStyle>
          <a:p>
            <a:fld id="{65010B03-D230-4701-9F37-B6F131066B93}" type="datetime1">
              <a:rPr lang="de-DE" smtClean="0"/>
              <a:pPr/>
              <a:t>04.06.2025</a:t>
            </a:fld>
            <a:endParaRPr lang="de-DE"/>
          </a:p>
        </p:txBody>
      </p:sp>
      <p:sp>
        <p:nvSpPr>
          <p:cNvPr id="16" name="Fußzeilenplatzhalter 6">
            <a:extLst>
              <a:ext uri="{FF2B5EF4-FFF2-40B4-BE49-F238E27FC236}">
                <a16:creationId xmlns:a16="http://schemas.microsoft.com/office/drawing/2014/main" id="{DF250D0C-5A24-43E1-9349-FA5D78EB48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68179" y="6516111"/>
            <a:ext cx="3364707" cy="167933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solidFill>
                  <a:srgbClr val="000000"/>
                </a:solidFill>
              </a:defRPr>
            </a:lvl1pPr>
          </a:lstStyle>
          <a:p>
            <a:r>
              <a:rPr lang="de-DE"/>
              <a:t>|  Optionale Zusatzinformationen</a:t>
            </a:r>
          </a:p>
        </p:txBody>
      </p:sp>
      <p:sp>
        <p:nvSpPr>
          <p:cNvPr id="17" name="Foliennummernplatzhalter 7">
            <a:extLst>
              <a:ext uri="{FF2B5EF4-FFF2-40B4-BE49-F238E27FC236}">
                <a16:creationId xmlns:a16="http://schemas.microsoft.com/office/drawing/2014/main" id="{17E8C29A-05ED-46E6-92DA-8974302712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7043" y="6514798"/>
            <a:ext cx="384267" cy="151200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 b="1">
                <a:solidFill>
                  <a:schemeClr val="tx1"/>
                </a:solidFill>
              </a:defRPr>
            </a:lvl1pPr>
          </a:lstStyle>
          <a:p>
            <a:fld id="{82EA1D04-CA53-4DE3-84A8-2B63E41036C9}" type="slidenum">
              <a:rPr lang="de-DE" smtClean="0"/>
              <a:pPr/>
              <a:t>‹N›</a:t>
            </a:fld>
            <a:endParaRPr lang="de-DE"/>
          </a:p>
        </p:txBody>
      </p:sp>
      <p:sp>
        <p:nvSpPr>
          <p:cNvPr id="3" name="MSIPCMContentMarking" descr="{&quot;HashCode&quot;:2082987499,&quot;Placement&quot;:&quot;Footer&quot;}">
            <a:extLst>
              <a:ext uri="{FF2B5EF4-FFF2-40B4-BE49-F238E27FC236}">
                <a16:creationId xmlns:a16="http://schemas.microsoft.com/office/drawing/2014/main" id="{AC33F273-596E-4539-9516-6733025F9EA9}"/>
              </a:ext>
            </a:extLst>
          </p:cNvPr>
          <p:cNvSpPr txBox="1"/>
          <p:nvPr userDrawn="1"/>
        </p:nvSpPr>
        <p:spPr>
          <a:xfrm>
            <a:off x="5747441" y="6656457"/>
            <a:ext cx="697117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it-IT" sz="1000">
                <a:solidFill>
                  <a:srgbClr val="000000"/>
                </a:solidFill>
                <a:latin typeface="Arial" panose="020B0604020202020204" pitchFamily="34" charset="0"/>
              </a:rPr>
              <a:t>Internal</a:t>
            </a:r>
          </a:p>
        </p:txBody>
      </p:sp>
    </p:spTree>
    <p:extLst>
      <p:ext uri="{BB962C8B-B14F-4D97-AF65-F5344CB8AC3E}">
        <p14:creationId xmlns:p14="http://schemas.microsoft.com/office/powerpoint/2010/main" val="204769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5" r:id="rId7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110000"/>
        </a:spcBef>
        <a:spcAft>
          <a:spcPct val="110000"/>
        </a:spcAft>
        <a:buNone/>
        <a:defRPr sz="3000" b="1" i="0" kern="1200">
          <a:solidFill>
            <a:srgbClr val="000000"/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110000"/>
        </a:lnSpc>
        <a:spcBef>
          <a:spcPts val="0"/>
        </a:spcBef>
        <a:spcAft>
          <a:spcPct val="50000"/>
        </a:spcAft>
        <a:buClr>
          <a:schemeClr val="accent1"/>
        </a:buClr>
        <a:buFont typeface="Wingdings"/>
        <a:buChar char="n"/>
        <a:defRPr sz="2000" b="0" i="0" kern="1200">
          <a:solidFill>
            <a:schemeClr val="tx1"/>
          </a:solidFill>
          <a:latin typeface="Arial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10000"/>
        </a:lnSpc>
        <a:spcBef>
          <a:spcPts val="0"/>
        </a:spcBef>
        <a:spcAft>
          <a:spcPct val="50000"/>
        </a:spcAft>
        <a:buClr>
          <a:schemeClr val="accent1"/>
        </a:buClr>
        <a:buFont typeface="Wingdings"/>
        <a:buChar char="n"/>
        <a:defRPr sz="2000" b="0" i="0" kern="1200">
          <a:solidFill>
            <a:schemeClr val="tx1"/>
          </a:solidFill>
          <a:latin typeface="Arial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0"/>
        </a:spcBef>
        <a:spcAft>
          <a:spcPct val="50000"/>
        </a:spcAft>
        <a:buClr>
          <a:schemeClr val="tx1"/>
        </a:buClr>
        <a:buFontTx/>
        <a:buChar char="–"/>
        <a:defRPr sz="2000" b="0" i="0" kern="1200">
          <a:solidFill>
            <a:schemeClr val="tx1"/>
          </a:solidFill>
          <a:latin typeface="Arial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0"/>
        </a:spcBef>
        <a:spcAft>
          <a:spcPct val="50000"/>
        </a:spcAft>
        <a:buClr>
          <a:schemeClr val="tx1"/>
        </a:buClr>
        <a:buFontTx/>
        <a:buChar char="–"/>
        <a:defRPr sz="2000" b="0" i="0" kern="1200">
          <a:solidFill>
            <a:schemeClr val="tx1"/>
          </a:solidFill>
          <a:latin typeface="Arial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0"/>
        </a:spcBef>
        <a:spcAft>
          <a:spcPct val="50000"/>
        </a:spcAft>
        <a:buClr>
          <a:schemeClr val="tx1"/>
        </a:buClr>
        <a:buFontTx/>
        <a:buChar char="–"/>
        <a:defRPr sz="2000" b="0" i="0" kern="1200">
          <a:solidFill>
            <a:schemeClr val="tx1"/>
          </a:solidFill>
          <a:latin typeface="Arial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FEB9F118-D2A7-4FB0-A68E-6975851E65F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3"/>
            </p:custDataLst>
            <p:extLst>
              <p:ext uri="{D42A27DB-BD31-4B8C-83A1-F6EECF244321}">
                <p14:modId xmlns:p14="http://schemas.microsoft.com/office/powerpoint/2010/main" val="1850417065"/>
              </p:ext>
            </p:extLst>
          </p:nvPr>
        </p:nvGraphicFramePr>
        <p:xfrm>
          <a:off x="1589" y="1590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think-cell" r:id="rId15" imgW="347" imgH="346" progId="TCLayout.ActiveDocument.1">
                  <p:embed/>
                </p:oleObj>
              </mc:Choice>
              <mc:Fallback>
                <p:oleObj name="Diapositiva think-cell" r:id="rId15" imgW="347" imgH="346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FEB9F118-D2A7-4FB0-A68E-6975851E65F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9" y="1590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ttangolo 3" hidden="1">
            <a:extLst>
              <a:ext uri="{FF2B5EF4-FFF2-40B4-BE49-F238E27FC236}">
                <a16:creationId xmlns:a16="http://schemas.microsoft.com/office/drawing/2014/main" id="{7B57FB8D-DF2C-4110-8EF9-2F0EC04163A3}"/>
              </a:ext>
            </a:extLst>
          </p:cNvPr>
          <p:cNvSpPr/>
          <p:nvPr userDrawn="1">
            <p:custDataLst>
              <p:tags r:id="rId1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2800" b="1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4B6A72FA-458D-4538-AEDE-4F7F38509E9E}"/>
              </a:ext>
            </a:extLst>
          </p:cNvPr>
          <p:cNvGrpSpPr/>
          <p:nvPr userDrawn="1"/>
        </p:nvGrpSpPr>
        <p:grpSpPr>
          <a:xfrm>
            <a:off x="9598862" y="6092575"/>
            <a:ext cx="2592337" cy="540000"/>
            <a:chOff x="9597610" y="6092575"/>
            <a:chExt cx="2592000" cy="540000"/>
          </a:xfrm>
        </p:grpSpPr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E277971D-6070-4B2E-994F-CFD4ABE539B7}"/>
                </a:ext>
              </a:extLst>
            </p:cNvPr>
            <p:cNvSpPr/>
            <p:nvPr userDrawn="1"/>
          </p:nvSpPr>
          <p:spPr>
            <a:xfrm>
              <a:off x="9597610" y="6092575"/>
              <a:ext cx="2592000" cy="54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800"/>
            </a:p>
          </p:txBody>
        </p:sp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16603E70-F65B-482B-8F9B-7B6AEACE74E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27294" y="6228712"/>
              <a:ext cx="808391" cy="292882"/>
            </a:xfrm>
            <a:prstGeom prst="rect">
              <a:avLst/>
            </a:prstGeom>
          </p:spPr>
        </p:pic>
      </p:grpSp>
      <p:sp>
        <p:nvSpPr>
          <p:cNvPr id="5" name="Titelplatzhalter 4">
            <a:extLst>
              <a:ext uri="{FF2B5EF4-FFF2-40B4-BE49-F238E27FC236}">
                <a16:creationId xmlns:a16="http://schemas.microsoft.com/office/drawing/2014/main" id="{37FE3EDC-0827-4CF8-B2E7-B826A23D8F0B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216028" y="432002"/>
            <a:ext cx="10522786" cy="87897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71949EE9-BA46-4479-914B-3ECC6A2A8BA4}"/>
              </a:ext>
            </a:extLst>
          </p:cNvPr>
          <p:cNvSpPr txBox="1"/>
          <p:nvPr userDrawn="1"/>
        </p:nvSpPr>
        <p:spPr>
          <a:xfrm>
            <a:off x="5987785" y="6451321"/>
            <a:ext cx="21643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spcBef>
                <a:spcPts val="110"/>
              </a:spcBef>
              <a:spcAft>
                <a:spcPts val="110"/>
              </a:spcAft>
            </a:pPr>
            <a:r>
              <a:rPr lang="de-DE" sz="1200">
                <a:solidFill>
                  <a:srgbClr val="C50022"/>
                </a:solidFill>
              </a:rPr>
              <a:t>     </a:t>
            </a:r>
            <a:endParaRPr lang="de-DE" sz="1800">
              <a:solidFill>
                <a:srgbClr val="C50022"/>
              </a:solidFill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3EC64EB5-3739-41D1-9D4C-C15F12AC1533}"/>
              </a:ext>
            </a:extLst>
          </p:cNvPr>
          <p:cNvSpPr txBox="1"/>
          <p:nvPr userDrawn="1"/>
        </p:nvSpPr>
        <p:spPr>
          <a:xfrm>
            <a:off x="4178401" y="6858005"/>
            <a:ext cx="38352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200">
                <a:solidFill>
                  <a:srgbClr val="C50022"/>
                </a:solidFill>
                <a:sym typeface="Wingdings" panose="05000000000000000000" pitchFamily="2" charset="2"/>
              </a:rPr>
              <a:t></a:t>
            </a:r>
            <a:endParaRPr lang="de-DE" sz="1200">
              <a:solidFill>
                <a:srgbClr val="C50022"/>
              </a:solidFill>
            </a:endParaRPr>
          </a:p>
          <a:p>
            <a:pPr algn="ctr"/>
            <a:r>
              <a:rPr lang="de-DE" sz="1200">
                <a:solidFill>
                  <a:srgbClr val="C50022"/>
                </a:solidFill>
              </a:rPr>
              <a:t>Zur Angabe der Klassifizierung (VERTRAULICH etc.) </a:t>
            </a:r>
            <a:br>
              <a:rPr lang="de-DE" sz="1200">
                <a:solidFill>
                  <a:srgbClr val="C50022"/>
                </a:solidFill>
              </a:rPr>
            </a:br>
            <a:r>
              <a:rPr lang="de-DE" sz="1200">
                <a:solidFill>
                  <a:srgbClr val="C50022"/>
                </a:solidFill>
              </a:rPr>
              <a:t>bitte dieses Textfeld im Folienmaster verwenden</a:t>
            </a:r>
          </a:p>
        </p:txBody>
      </p:sp>
      <p:sp>
        <p:nvSpPr>
          <p:cNvPr id="9" name="MSIPCMContentMarking" descr="{&quot;HashCode&quot;:2082987499,&quot;Placement&quot;:&quot;Footer&quot;}">
            <a:extLst>
              <a:ext uri="{FF2B5EF4-FFF2-40B4-BE49-F238E27FC236}">
                <a16:creationId xmlns:a16="http://schemas.microsoft.com/office/drawing/2014/main" id="{80A8F3E5-079A-4677-B03B-480B7CE45090}"/>
              </a:ext>
            </a:extLst>
          </p:cNvPr>
          <p:cNvSpPr txBox="1"/>
          <p:nvPr userDrawn="1"/>
        </p:nvSpPr>
        <p:spPr>
          <a:xfrm>
            <a:off x="5747441" y="6656457"/>
            <a:ext cx="697117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it-IT" sz="1000">
                <a:solidFill>
                  <a:srgbClr val="000000"/>
                </a:solidFill>
                <a:latin typeface="Arial" panose="020B0604020202020204" pitchFamily="34" charset="0"/>
              </a:rPr>
              <a:t>Internal</a:t>
            </a:r>
          </a:p>
        </p:txBody>
      </p:sp>
    </p:spTree>
    <p:extLst>
      <p:ext uri="{BB962C8B-B14F-4D97-AF65-F5344CB8AC3E}">
        <p14:creationId xmlns:p14="http://schemas.microsoft.com/office/powerpoint/2010/main" val="3529849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7" r:id="rId10"/>
    <p:sldLayoutId id="2147483818" r:id="rId11"/>
  </p:sldLayoutIdLst>
  <p:hf sldNum="0" hdr="0" ftr="0" dt="0"/>
  <p:txStyles>
    <p:titleStyle>
      <a:lvl1pPr algn="l" defTabSz="914218" rtl="0" eaLnBrk="1" latinLnBrk="0" hangingPunct="1">
        <a:lnSpc>
          <a:spcPct val="100000"/>
        </a:lnSpc>
        <a:spcBef>
          <a:spcPts val="0"/>
        </a:spcBef>
        <a:spcAft>
          <a:spcPts val="0"/>
        </a:spcAft>
        <a:buNone/>
        <a:defRPr sz="2800" b="1" i="0" kern="1200">
          <a:solidFill>
            <a:schemeClr val="accent1"/>
          </a:solidFill>
          <a:latin typeface="Arial"/>
          <a:ea typeface="+mj-ea"/>
          <a:cs typeface="+mj-cs"/>
        </a:defRPr>
      </a:lvl1pPr>
    </p:titleStyle>
    <p:bodyStyle>
      <a:lvl1pPr marL="342832" indent="-342832" algn="l" defTabSz="914218" rtl="0" eaLnBrk="1" latinLnBrk="0" hangingPunct="1">
        <a:lnSpc>
          <a:spcPct val="110000"/>
        </a:lnSpc>
        <a:spcBef>
          <a:spcPts val="0"/>
        </a:spcBef>
        <a:spcAft>
          <a:spcPts val="0"/>
        </a:spcAft>
        <a:buClr>
          <a:schemeClr val="accent1"/>
        </a:buClr>
        <a:buFont typeface="Wingdings" panose="05000000000000000000" pitchFamily="2" charset="2"/>
        <a:buChar char="n"/>
        <a:defRPr lang="de-DE" sz="2000" b="0" i="0" kern="1200" smtClean="0">
          <a:solidFill>
            <a:schemeClr val="tx1"/>
          </a:solidFill>
          <a:latin typeface="Arial"/>
          <a:ea typeface="+mn-ea"/>
          <a:cs typeface="+mn-cs"/>
        </a:defRPr>
      </a:lvl1pPr>
      <a:lvl2pPr marL="718994" indent="-361878" algn="l" defTabSz="914218" rtl="0" eaLnBrk="1" latinLnBrk="0" hangingPunct="1">
        <a:lnSpc>
          <a:spcPct val="110000"/>
        </a:lnSpc>
        <a:spcBef>
          <a:spcPts val="6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"/>
        <a:defRPr lang="de-DE" sz="2000" b="0" i="0" kern="1200" smtClean="0">
          <a:solidFill>
            <a:schemeClr val="tx1"/>
          </a:solidFill>
          <a:latin typeface="Arial"/>
          <a:ea typeface="+mn-ea"/>
          <a:cs typeface="+mn-cs"/>
        </a:defRPr>
      </a:lvl2pPr>
      <a:lvl3pPr marL="1074524" indent="-355528" algn="l" defTabSz="914218" rtl="0" eaLnBrk="1" latinLnBrk="0" hangingPunct="1">
        <a:lnSpc>
          <a:spcPct val="110000"/>
        </a:lnSpc>
        <a:spcBef>
          <a:spcPts val="300"/>
        </a:spcBef>
        <a:spcAft>
          <a:spcPts val="0"/>
        </a:spcAft>
        <a:buClr>
          <a:schemeClr val="accent1"/>
        </a:buClr>
        <a:buFont typeface="Arial" panose="020B0604020202020204" pitchFamily="34" charset="0"/>
        <a:buChar char="●"/>
        <a:tabLst/>
        <a:defRPr lang="de-DE" sz="2000" b="0" i="0" kern="1200" smtClean="0">
          <a:solidFill>
            <a:schemeClr val="tx1"/>
          </a:solidFill>
          <a:latin typeface="Arial"/>
          <a:ea typeface="+mn-ea"/>
          <a:cs typeface="+mn-cs"/>
        </a:defRPr>
      </a:lvl3pPr>
      <a:lvl4pPr marL="1436400" indent="-361878" algn="l" defTabSz="914218" rtl="0" eaLnBrk="1" latinLnBrk="0" hangingPunct="1">
        <a:lnSpc>
          <a:spcPct val="110000"/>
        </a:lnSpc>
        <a:spcBef>
          <a:spcPts val="0"/>
        </a:spcBef>
        <a:spcAft>
          <a:spcPct val="50000"/>
        </a:spcAft>
        <a:buClr>
          <a:schemeClr val="accent1"/>
        </a:buClr>
        <a:buFont typeface="Arial" panose="020B0604020202020204" pitchFamily="34" charset="0"/>
        <a:buChar char="−"/>
        <a:defRPr lang="de-DE" sz="2000" b="0" i="0" kern="1200" smtClean="0">
          <a:solidFill>
            <a:schemeClr val="tx1"/>
          </a:solidFill>
          <a:latin typeface="Arial"/>
          <a:ea typeface="+mn-ea"/>
          <a:cs typeface="+mn-cs"/>
        </a:defRPr>
      </a:lvl4pPr>
      <a:lvl5pPr marL="2056988" indent="-228554" algn="l" defTabSz="914218" rtl="0" eaLnBrk="1" latinLnBrk="0" hangingPunct="1">
        <a:lnSpc>
          <a:spcPct val="95000"/>
        </a:lnSpc>
        <a:spcBef>
          <a:spcPts val="0"/>
        </a:spcBef>
        <a:spcAft>
          <a:spcPct val="50000"/>
        </a:spcAft>
        <a:buClr>
          <a:schemeClr val="tx1"/>
        </a:buClr>
        <a:buFontTx/>
        <a:buChar char="–"/>
        <a:defRPr lang="de-DE" sz="2000" b="0" i="0" kern="1200" dirty="0">
          <a:solidFill>
            <a:schemeClr val="tx1"/>
          </a:solidFill>
          <a:latin typeface="Arial"/>
          <a:ea typeface="+mn-ea"/>
          <a:cs typeface="+mn-cs"/>
        </a:defRPr>
      </a:lvl5pPr>
      <a:lvl6pPr marL="2514098" indent="-228554" algn="l" defTabSz="91421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06" indent="-228554" algn="l" defTabSz="91421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14" indent="-228554" algn="l" defTabSz="91421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22" indent="-228554" algn="l" defTabSz="91421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2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8" algn="l" defTabSz="9142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8" algn="l" defTabSz="9142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6" algn="l" defTabSz="9142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34" algn="l" defTabSz="9142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42" algn="l" defTabSz="9142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52" algn="l" defTabSz="9142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0" algn="l" defTabSz="9142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68" algn="l" defTabSz="9142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orient="horz" pos="1026">
          <p15:clr>
            <a:srgbClr val="F26B43"/>
          </p15:clr>
        </p15:guide>
        <p15:guide id="1" orient="horz" pos="4020">
          <p15:clr>
            <a:srgbClr val="F26B43"/>
          </p15:clr>
        </p15:guide>
        <p15:guide id="2" pos="143">
          <p15:clr>
            <a:srgbClr val="F26B43"/>
          </p15:clr>
        </p15:guide>
        <p15:guide id="3" pos="7536">
          <p15:clr>
            <a:srgbClr val="F26B43"/>
          </p15:clr>
        </p15:guide>
        <p15:guide id="5" orient="horz" pos="4178">
          <p15:clr>
            <a:srgbClr val="F26B43"/>
          </p15:clr>
        </p15:guide>
        <p15:guide id="8" pos="4135">
          <p15:clr>
            <a:srgbClr val="F26B43"/>
          </p15:clr>
        </p15:guide>
        <p15:guide id="9" pos="6040">
          <p15:clr>
            <a:srgbClr val="F26B43"/>
          </p15:clr>
        </p15:guide>
        <p15:guide id="10" pos="5428">
          <p15:clr>
            <a:srgbClr val="F26B43"/>
          </p15:clr>
        </p15:guide>
        <p15:guide id="12" orient="horz" pos="3407">
          <p15:clr>
            <a:srgbClr val="F26B43"/>
          </p15:clr>
        </p15:guide>
        <p15:guide id="13" orient="horz" pos="3566">
          <p15:clr>
            <a:srgbClr val="F26B43"/>
          </p15:clr>
        </p15:guide>
        <p15:guide id="14" orient="horz" pos="3725">
          <p15:clr>
            <a:srgbClr val="F26B43"/>
          </p15:clr>
        </p15:guide>
        <p15:guide id="15" orient="horz" pos="323">
          <p15:clr>
            <a:srgbClr val="F26B43"/>
          </p15:clr>
        </p15:guide>
        <p15:guide id="16" pos="4044">
          <p15:clr>
            <a:srgbClr val="F26B43"/>
          </p15:clr>
        </p15:guide>
        <p15:guide id="17" pos="2048">
          <p15:clr>
            <a:srgbClr val="F26B43"/>
          </p15:clr>
        </p15:guide>
        <p15:guide id="18" pos="2139">
          <p15:clr>
            <a:srgbClr val="F26B43"/>
          </p15:clr>
        </p15:guide>
        <p15:guide id="19" orient="horz" pos="1275">
          <p15:clr>
            <a:srgbClr val="F26B43"/>
          </p15:clr>
        </p15:guide>
        <p15:guide id="20" orient="horz" pos="2160">
          <p15:clr>
            <a:srgbClr val="F26B43"/>
          </p15:clr>
        </p15:guide>
        <p15:guide id="21" orient="horz" pos="2273">
          <p15:clr>
            <a:srgbClr val="F26B43"/>
          </p15:clr>
        </p15:guide>
        <p15:guide id="22" pos="3840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1B82B12-F1FC-4F43-B96B-E46397A85AA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623410742"/>
              </p:ext>
            </p:ext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think-cell" r:id="rId10" imgW="347" imgH="348" progId="TCLayout.ActiveDocument.1">
                  <p:embed/>
                </p:oleObj>
              </mc:Choice>
              <mc:Fallback>
                <p:oleObj name="Diapositiva think-cell" r:id="rId10" imgW="347" imgH="34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1B82B12-F1FC-4F43-B96B-E46397A85AA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ttangolo 8" hidden="1">
            <a:extLst>
              <a:ext uri="{FF2B5EF4-FFF2-40B4-BE49-F238E27FC236}">
                <a16:creationId xmlns:a16="http://schemas.microsoft.com/office/drawing/2014/main" id="{04244699-6828-40C5-A0DC-C385A094E2E6}"/>
              </a:ext>
            </a:extLst>
          </p:cNvPr>
          <p:cNvSpPr/>
          <p:nvPr userDrawn="1">
            <p:custDataLst>
              <p:tags r:id="rId9"/>
            </p:custDataLst>
          </p:nvPr>
        </p:nvSpPr>
        <p:spPr>
          <a:xfrm>
            <a:off x="0" y="0"/>
            <a:ext cx="15877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2800" b="1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4B6A72FA-458D-4538-AEDE-4F7F38509E9E}"/>
              </a:ext>
            </a:extLst>
          </p:cNvPr>
          <p:cNvGrpSpPr/>
          <p:nvPr userDrawn="1"/>
        </p:nvGrpSpPr>
        <p:grpSpPr>
          <a:xfrm>
            <a:off x="9598860" y="6092575"/>
            <a:ext cx="2592337" cy="540000"/>
            <a:chOff x="9597610" y="6092575"/>
            <a:chExt cx="2592000" cy="540000"/>
          </a:xfrm>
        </p:grpSpPr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E277971D-6070-4B2E-994F-CFD4ABE539B7}"/>
                </a:ext>
              </a:extLst>
            </p:cNvPr>
            <p:cNvSpPr/>
            <p:nvPr userDrawn="1"/>
          </p:nvSpPr>
          <p:spPr>
            <a:xfrm>
              <a:off x="9597610" y="6092575"/>
              <a:ext cx="2592000" cy="54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800"/>
            </a:p>
          </p:txBody>
        </p:sp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16603E70-F65B-482B-8F9B-7B6AEACE74E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27294" y="6228712"/>
              <a:ext cx="808391" cy="292882"/>
            </a:xfrm>
            <a:prstGeom prst="rect">
              <a:avLst/>
            </a:prstGeom>
          </p:spPr>
        </p:pic>
      </p:grpSp>
      <p:sp>
        <p:nvSpPr>
          <p:cNvPr id="22" name="Datumsplatzhalter 5"/>
          <p:cNvSpPr>
            <a:spLocks noGrp="1"/>
          </p:cNvSpPr>
          <p:nvPr userDrawn="1">
            <p:ph type="dt" sz="half" idx="2"/>
          </p:nvPr>
        </p:nvSpPr>
        <p:spPr>
          <a:xfrm>
            <a:off x="685849" y="6516409"/>
            <a:ext cx="468187" cy="175322"/>
          </a:xfrm>
          <a:prstGeom prst="rect">
            <a:avLst/>
          </a:prstGeom>
        </p:spPr>
        <p:txBody>
          <a:bodyPr wrap="none" lIns="0" tIns="0" rIns="0" bIns="0"/>
          <a:lstStyle>
            <a:lvl1pPr>
              <a:defRPr sz="900"/>
            </a:lvl1pPr>
          </a:lstStyle>
          <a:p>
            <a:endParaRPr lang="de-DE"/>
          </a:p>
        </p:txBody>
      </p:sp>
      <p:sp>
        <p:nvSpPr>
          <p:cNvPr id="23" name="Fußzeilenplatzhalter 6"/>
          <p:cNvSpPr>
            <a:spLocks noGrp="1"/>
          </p:cNvSpPr>
          <p:nvPr userDrawn="1">
            <p:ph type="ftr" sz="quarter" idx="3"/>
          </p:nvPr>
        </p:nvSpPr>
        <p:spPr>
          <a:xfrm>
            <a:off x="1368179" y="6516111"/>
            <a:ext cx="3364707" cy="167933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solidFill>
                  <a:srgbClr val="000000"/>
                </a:solidFill>
              </a:defRPr>
            </a:lvl1pPr>
          </a:lstStyle>
          <a:p>
            <a:r>
              <a:rPr lang="de-DE"/>
              <a:t>Revystar Toolbox INTERNAL</a:t>
            </a:r>
          </a:p>
        </p:txBody>
      </p:sp>
      <p:sp>
        <p:nvSpPr>
          <p:cNvPr id="24" name="Foliennummernplatzhalter 7"/>
          <p:cNvSpPr>
            <a:spLocks noGrp="1"/>
          </p:cNvSpPr>
          <p:nvPr userDrawn="1">
            <p:ph type="sldNum" sz="quarter" idx="4"/>
          </p:nvPr>
        </p:nvSpPr>
        <p:spPr>
          <a:xfrm>
            <a:off x="227043" y="6514798"/>
            <a:ext cx="384267" cy="151200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 b="1"/>
            </a:lvl1pPr>
          </a:lstStyle>
          <a:p>
            <a:fld id="{82EA1D04-CA53-4DE3-84A8-2B63E41036C9}" type="slidenum">
              <a:rPr lang="de-DE" smtClean="0"/>
              <a:pPr/>
              <a:t>‹N›</a:t>
            </a:fld>
            <a:endParaRPr lang="de-DE"/>
          </a:p>
        </p:txBody>
      </p:sp>
      <p:sp>
        <p:nvSpPr>
          <p:cNvPr id="5" name="Titelplatzhalter 4">
            <a:extLst>
              <a:ext uri="{FF2B5EF4-FFF2-40B4-BE49-F238E27FC236}">
                <a16:creationId xmlns:a16="http://schemas.microsoft.com/office/drawing/2014/main" id="{37FE3EDC-0827-4CF8-B2E7-B826A23D8F0B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218334" y="430442"/>
            <a:ext cx="11737914" cy="8532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71949EE9-BA46-4479-914B-3ECC6A2A8BA4}"/>
              </a:ext>
            </a:extLst>
          </p:cNvPr>
          <p:cNvSpPr txBox="1"/>
          <p:nvPr userDrawn="1"/>
        </p:nvSpPr>
        <p:spPr>
          <a:xfrm>
            <a:off x="5987785" y="6451321"/>
            <a:ext cx="21643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spcBef>
                <a:spcPts val="110"/>
              </a:spcBef>
              <a:spcAft>
                <a:spcPts val="110"/>
              </a:spcAft>
            </a:pPr>
            <a:r>
              <a:rPr lang="de-DE" sz="1200">
                <a:solidFill>
                  <a:srgbClr val="C50022"/>
                </a:solidFill>
              </a:rPr>
              <a:t>     </a:t>
            </a:r>
            <a:endParaRPr lang="de-DE" sz="1800">
              <a:solidFill>
                <a:srgbClr val="C50022"/>
              </a:solidFill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3EC64EB5-3739-41D1-9D4C-C15F12AC1533}"/>
              </a:ext>
            </a:extLst>
          </p:cNvPr>
          <p:cNvSpPr txBox="1"/>
          <p:nvPr userDrawn="1"/>
        </p:nvSpPr>
        <p:spPr>
          <a:xfrm>
            <a:off x="4178401" y="6858001"/>
            <a:ext cx="38352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200">
                <a:solidFill>
                  <a:srgbClr val="C50022"/>
                </a:solidFill>
                <a:sym typeface="Wingdings" panose="05000000000000000000" pitchFamily="2" charset="2"/>
              </a:rPr>
              <a:t></a:t>
            </a:r>
            <a:endParaRPr lang="de-DE" sz="1200">
              <a:solidFill>
                <a:srgbClr val="C50022"/>
              </a:solidFill>
            </a:endParaRPr>
          </a:p>
          <a:p>
            <a:pPr algn="ctr"/>
            <a:r>
              <a:rPr lang="de-DE" sz="1200">
                <a:solidFill>
                  <a:srgbClr val="C50022"/>
                </a:solidFill>
              </a:rPr>
              <a:t>Zur Angabe der Klassifizierung (VERTRAULICH etc.) </a:t>
            </a:r>
            <a:br>
              <a:rPr lang="de-DE" sz="1200">
                <a:solidFill>
                  <a:srgbClr val="C50022"/>
                </a:solidFill>
              </a:rPr>
            </a:br>
            <a:r>
              <a:rPr lang="de-DE" sz="1200">
                <a:solidFill>
                  <a:srgbClr val="C50022"/>
                </a:solidFill>
              </a:rPr>
              <a:t>bitte dieses Textfeld im Folienmaster verwenden</a:t>
            </a:r>
          </a:p>
        </p:txBody>
      </p:sp>
      <p:sp>
        <p:nvSpPr>
          <p:cNvPr id="13" name="Textplatzhalter 2">
            <a:extLst>
              <a:ext uri="{FF2B5EF4-FFF2-40B4-BE49-F238E27FC236}">
                <a16:creationId xmlns:a16="http://schemas.microsoft.com/office/drawing/2014/main" id="{BD0D29DE-532E-4B08-B081-C25D41C787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1068" y="1964564"/>
            <a:ext cx="11753889" cy="390599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</p:txBody>
      </p:sp>
      <p:sp>
        <p:nvSpPr>
          <p:cNvPr id="4" name="MSIPCMContentMarking" descr="{&quot;HashCode&quot;:2082987499,&quot;Placement&quot;:&quot;Footer&quot;}">
            <a:extLst>
              <a:ext uri="{FF2B5EF4-FFF2-40B4-BE49-F238E27FC236}">
                <a16:creationId xmlns:a16="http://schemas.microsoft.com/office/drawing/2014/main" id="{074694C7-0F76-416D-A10F-3060BC143EEB}"/>
              </a:ext>
            </a:extLst>
          </p:cNvPr>
          <p:cNvSpPr txBox="1"/>
          <p:nvPr userDrawn="1"/>
        </p:nvSpPr>
        <p:spPr>
          <a:xfrm>
            <a:off x="5747441" y="6656457"/>
            <a:ext cx="697117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it-IT" sz="1000">
                <a:solidFill>
                  <a:srgbClr val="000000"/>
                </a:solidFill>
                <a:latin typeface="Arial" panose="020B0604020202020204" pitchFamily="34" charset="0"/>
              </a:rPr>
              <a:t>Internal</a:t>
            </a:r>
          </a:p>
        </p:txBody>
      </p:sp>
    </p:spTree>
    <p:extLst>
      <p:ext uri="{BB962C8B-B14F-4D97-AF65-F5344CB8AC3E}">
        <p14:creationId xmlns:p14="http://schemas.microsoft.com/office/powerpoint/2010/main" val="1520434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  <p:sldLayoutId id="2147483824" r:id="rId5"/>
    <p:sldLayoutId id="2147483826" r:id="rId6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None/>
        <a:defRPr sz="2800" b="1" i="0" kern="1200">
          <a:solidFill>
            <a:schemeClr val="accent1"/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110000"/>
        </a:lnSpc>
        <a:spcBef>
          <a:spcPts val="0"/>
        </a:spcBef>
        <a:spcAft>
          <a:spcPts val="0"/>
        </a:spcAft>
        <a:buClr>
          <a:schemeClr val="accent1"/>
        </a:buClr>
        <a:buFont typeface="Wingdings" panose="05000000000000000000" pitchFamily="2" charset="2"/>
        <a:buChar char="n"/>
        <a:defRPr lang="de-DE" sz="2000" b="0" i="0" kern="1200" smtClean="0">
          <a:solidFill>
            <a:schemeClr val="tx1"/>
          </a:solidFill>
          <a:latin typeface="Arial"/>
          <a:ea typeface="+mn-ea"/>
          <a:cs typeface="+mn-cs"/>
        </a:defRPr>
      </a:lvl1pPr>
      <a:lvl2pPr marL="719138" indent="-361950" algn="l" defTabSz="914400" rtl="0" eaLnBrk="1" latinLnBrk="0" hangingPunct="1">
        <a:lnSpc>
          <a:spcPct val="110000"/>
        </a:lnSpc>
        <a:spcBef>
          <a:spcPts val="6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"/>
        <a:defRPr lang="de-DE" sz="2000" b="0" i="0" kern="1200" smtClean="0">
          <a:solidFill>
            <a:schemeClr val="tx1"/>
          </a:solidFill>
          <a:latin typeface="Arial"/>
          <a:ea typeface="+mn-ea"/>
          <a:cs typeface="+mn-cs"/>
        </a:defRPr>
      </a:lvl2pPr>
      <a:lvl3pPr marL="1074738" indent="-355600" algn="l" defTabSz="914400" rtl="0" eaLnBrk="1" latinLnBrk="0" hangingPunct="1">
        <a:lnSpc>
          <a:spcPct val="110000"/>
        </a:lnSpc>
        <a:spcBef>
          <a:spcPts val="300"/>
        </a:spcBef>
        <a:spcAft>
          <a:spcPts val="0"/>
        </a:spcAft>
        <a:buClr>
          <a:schemeClr val="accent1"/>
        </a:buClr>
        <a:buFont typeface="Arial" panose="020B0604020202020204" pitchFamily="34" charset="0"/>
        <a:buChar char="●"/>
        <a:tabLst/>
        <a:defRPr lang="de-DE" sz="2000" b="0" i="0" kern="1200" smtClean="0">
          <a:solidFill>
            <a:schemeClr val="tx1"/>
          </a:solidFill>
          <a:latin typeface="Arial"/>
          <a:ea typeface="+mn-ea"/>
          <a:cs typeface="+mn-cs"/>
        </a:defRPr>
      </a:lvl3pPr>
      <a:lvl4pPr marL="1436688" indent="-361950" algn="l" defTabSz="914400" rtl="0" eaLnBrk="1" latinLnBrk="0" hangingPunct="1">
        <a:lnSpc>
          <a:spcPct val="110000"/>
        </a:lnSpc>
        <a:spcBef>
          <a:spcPts val="0"/>
        </a:spcBef>
        <a:spcAft>
          <a:spcPct val="50000"/>
        </a:spcAft>
        <a:buClr>
          <a:schemeClr val="accent1"/>
        </a:buClr>
        <a:buFont typeface="Arial" panose="020B0604020202020204" pitchFamily="34" charset="0"/>
        <a:buChar char="−"/>
        <a:defRPr lang="de-DE" sz="2000" b="0" i="0" kern="1200" smtClean="0">
          <a:solidFill>
            <a:schemeClr val="tx1"/>
          </a:solidFill>
          <a:latin typeface="Arial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5000"/>
        </a:lnSpc>
        <a:spcBef>
          <a:spcPts val="0"/>
        </a:spcBef>
        <a:spcAft>
          <a:spcPct val="50000"/>
        </a:spcAft>
        <a:buClr>
          <a:schemeClr val="tx1"/>
        </a:buClr>
        <a:buFontTx/>
        <a:buChar char="–"/>
        <a:defRPr lang="de-DE" sz="2000" b="0" i="0" kern="1200" dirty="0">
          <a:solidFill>
            <a:schemeClr val="tx1"/>
          </a:solidFill>
          <a:latin typeface="Arial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042">
          <p15:clr>
            <a:srgbClr val="F26B43"/>
          </p15:clr>
        </p15:guide>
        <p15:guide id="4" pos="143">
          <p15:clr>
            <a:srgbClr val="F26B43"/>
          </p15:clr>
        </p15:guide>
        <p15:guide id="5" pos="7536">
          <p15:clr>
            <a:srgbClr val="F26B43"/>
          </p15:clr>
        </p15:guide>
        <p15:guide id="10" orient="horz" pos="1275">
          <p15:clr>
            <a:srgbClr val="F26B43"/>
          </p15:clr>
        </p15:guide>
        <p15:guide id="11" orient="horz" pos="4178">
          <p15:clr>
            <a:srgbClr val="F26B43"/>
          </p15:clr>
        </p15:guide>
      </p15:sldGuideLst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FEB9F118-D2A7-4FB0-A68E-6975851E65F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804847017"/>
              </p:ext>
            </p:extLst>
          </p:nvPr>
        </p:nvGraphicFramePr>
        <p:xfrm>
          <a:off x="1589" y="1590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think-cell" r:id="rId11" imgW="347" imgH="346" progId="TCLayout.ActiveDocument.1">
                  <p:embed/>
                </p:oleObj>
              </mc:Choice>
              <mc:Fallback>
                <p:oleObj name="Diapositiva think-cell" r:id="rId11" imgW="347" imgH="346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FEB9F118-D2A7-4FB0-A68E-6975851E65F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9" y="1590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44C821C2-BABF-404B-94C2-0EEF7E390A34}"/>
              </a:ext>
            </a:extLst>
          </p:cNvPr>
          <p:cNvSpPr/>
          <p:nvPr userDrawn="1">
            <p:custDataLst>
              <p:tags r:id="rId10"/>
            </p:custDataLst>
          </p:nvPr>
        </p:nvSpPr>
        <p:spPr>
          <a:xfrm>
            <a:off x="0" y="0"/>
            <a:ext cx="15877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2800" b="1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4B6A72FA-458D-4538-AEDE-4F7F38509E9E}"/>
              </a:ext>
            </a:extLst>
          </p:cNvPr>
          <p:cNvGrpSpPr/>
          <p:nvPr userDrawn="1"/>
        </p:nvGrpSpPr>
        <p:grpSpPr>
          <a:xfrm>
            <a:off x="9598862" y="6092575"/>
            <a:ext cx="2592337" cy="540000"/>
            <a:chOff x="9597610" y="6092575"/>
            <a:chExt cx="2592000" cy="540000"/>
          </a:xfrm>
        </p:grpSpPr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E277971D-6070-4B2E-994F-CFD4ABE539B7}"/>
                </a:ext>
              </a:extLst>
            </p:cNvPr>
            <p:cNvSpPr/>
            <p:nvPr userDrawn="1"/>
          </p:nvSpPr>
          <p:spPr>
            <a:xfrm>
              <a:off x="9597610" y="6092575"/>
              <a:ext cx="2592000" cy="54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800"/>
            </a:p>
          </p:txBody>
        </p:sp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16603E70-F65B-482B-8F9B-7B6AEACE74E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32610" y="6228712"/>
              <a:ext cx="808391" cy="292882"/>
            </a:xfrm>
            <a:prstGeom prst="rect">
              <a:avLst/>
            </a:prstGeom>
          </p:spPr>
        </p:pic>
      </p:grpSp>
      <p:sp>
        <p:nvSpPr>
          <p:cNvPr id="5" name="Titelplatzhalter 4">
            <a:extLst>
              <a:ext uri="{FF2B5EF4-FFF2-40B4-BE49-F238E27FC236}">
                <a16:creationId xmlns:a16="http://schemas.microsoft.com/office/drawing/2014/main" id="{37FE3EDC-0827-4CF8-B2E7-B826A23D8F0B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216028" y="432002"/>
            <a:ext cx="10522786" cy="87897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71949EE9-BA46-4479-914B-3ECC6A2A8BA4}"/>
              </a:ext>
            </a:extLst>
          </p:cNvPr>
          <p:cNvSpPr txBox="1"/>
          <p:nvPr userDrawn="1"/>
        </p:nvSpPr>
        <p:spPr>
          <a:xfrm>
            <a:off x="5987785" y="6451321"/>
            <a:ext cx="21643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spcBef>
                <a:spcPts val="110"/>
              </a:spcBef>
              <a:spcAft>
                <a:spcPts val="110"/>
              </a:spcAft>
            </a:pPr>
            <a:r>
              <a:rPr lang="de-DE" sz="1200">
                <a:solidFill>
                  <a:srgbClr val="C50022"/>
                </a:solidFill>
              </a:rPr>
              <a:t>     </a:t>
            </a:r>
            <a:endParaRPr lang="de-DE" sz="1800">
              <a:solidFill>
                <a:srgbClr val="C50022"/>
              </a:solidFill>
            </a:endParaRPr>
          </a:p>
        </p:txBody>
      </p:sp>
      <p:sp>
        <p:nvSpPr>
          <p:cNvPr id="6" name="MSIPCMContentMarking" descr="{&quot;HashCode&quot;:2082987499,&quot;Placement&quot;:&quot;Footer&quot;}">
            <a:extLst>
              <a:ext uri="{FF2B5EF4-FFF2-40B4-BE49-F238E27FC236}">
                <a16:creationId xmlns:a16="http://schemas.microsoft.com/office/drawing/2014/main" id="{E29A7FAC-60CA-429F-ABDE-C1139D0B3CA1}"/>
              </a:ext>
            </a:extLst>
          </p:cNvPr>
          <p:cNvSpPr txBox="1"/>
          <p:nvPr userDrawn="1"/>
        </p:nvSpPr>
        <p:spPr>
          <a:xfrm>
            <a:off x="5747441" y="6656457"/>
            <a:ext cx="697117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it-IT" sz="1000">
                <a:solidFill>
                  <a:srgbClr val="000000"/>
                </a:solidFill>
                <a:latin typeface="Arial" panose="020B0604020202020204" pitchFamily="34" charset="0"/>
              </a:rPr>
              <a:t>Internal</a:t>
            </a:r>
          </a:p>
        </p:txBody>
      </p:sp>
    </p:spTree>
    <p:extLst>
      <p:ext uri="{BB962C8B-B14F-4D97-AF65-F5344CB8AC3E}">
        <p14:creationId xmlns:p14="http://schemas.microsoft.com/office/powerpoint/2010/main" val="3918585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</p:sldLayoutIdLst>
  <p:hf hdr="0" ftr="0" dt="0"/>
  <p:txStyles>
    <p:titleStyle>
      <a:lvl1pPr algn="l" defTabSz="914218" rtl="0" eaLnBrk="1" latinLnBrk="0" hangingPunct="1">
        <a:lnSpc>
          <a:spcPct val="100000"/>
        </a:lnSpc>
        <a:spcBef>
          <a:spcPts val="0"/>
        </a:spcBef>
        <a:spcAft>
          <a:spcPts val="0"/>
        </a:spcAft>
        <a:buNone/>
        <a:defRPr sz="2800" b="1" i="0" kern="1200">
          <a:solidFill>
            <a:schemeClr val="accent1"/>
          </a:solidFill>
          <a:latin typeface="Arial"/>
          <a:ea typeface="+mj-ea"/>
          <a:cs typeface="+mj-cs"/>
        </a:defRPr>
      </a:lvl1pPr>
    </p:titleStyle>
    <p:bodyStyle>
      <a:lvl1pPr marL="342832" indent="-342832" algn="l" defTabSz="914218" rtl="0" eaLnBrk="1" latinLnBrk="0" hangingPunct="1">
        <a:lnSpc>
          <a:spcPct val="110000"/>
        </a:lnSpc>
        <a:spcBef>
          <a:spcPts val="0"/>
        </a:spcBef>
        <a:spcAft>
          <a:spcPts val="0"/>
        </a:spcAft>
        <a:buClr>
          <a:schemeClr val="accent1"/>
        </a:buClr>
        <a:buFont typeface="Wingdings" panose="05000000000000000000" pitchFamily="2" charset="2"/>
        <a:buChar char="n"/>
        <a:defRPr lang="de-DE" sz="2000" b="0" i="0" kern="1200" smtClean="0">
          <a:solidFill>
            <a:schemeClr val="tx1"/>
          </a:solidFill>
          <a:latin typeface="Arial"/>
          <a:ea typeface="+mn-ea"/>
          <a:cs typeface="+mn-cs"/>
        </a:defRPr>
      </a:lvl1pPr>
      <a:lvl2pPr marL="718994" indent="-361878" algn="l" defTabSz="914218" rtl="0" eaLnBrk="1" latinLnBrk="0" hangingPunct="1">
        <a:lnSpc>
          <a:spcPct val="110000"/>
        </a:lnSpc>
        <a:spcBef>
          <a:spcPts val="6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"/>
        <a:defRPr lang="de-DE" sz="2000" b="0" i="0" kern="1200" smtClean="0">
          <a:solidFill>
            <a:schemeClr val="tx1"/>
          </a:solidFill>
          <a:latin typeface="Arial"/>
          <a:ea typeface="+mn-ea"/>
          <a:cs typeface="+mn-cs"/>
        </a:defRPr>
      </a:lvl2pPr>
      <a:lvl3pPr marL="1074524" indent="-355528" algn="l" defTabSz="914218" rtl="0" eaLnBrk="1" latinLnBrk="0" hangingPunct="1">
        <a:lnSpc>
          <a:spcPct val="110000"/>
        </a:lnSpc>
        <a:spcBef>
          <a:spcPts val="300"/>
        </a:spcBef>
        <a:spcAft>
          <a:spcPts val="0"/>
        </a:spcAft>
        <a:buClr>
          <a:schemeClr val="accent1"/>
        </a:buClr>
        <a:buFont typeface="Arial" panose="020B0604020202020204" pitchFamily="34" charset="0"/>
        <a:buChar char="●"/>
        <a:tabLst/>
        <a:defRPr lang="de-DE" sz="2000" b="0" i="0" kern="1200" smtClean="0">
          <a:solidFill>
            <a:schemeClr val="tx1"/>
          </a:solidFill>
          <a:latin typeface="Arial"/>
          <a:ea typeface="+mn-ea"/>
          <a:cs typeface="+mn-cs"/>
        </a:defRPr>
      </a:lvl3pPr>
      <a:lvl4pPr marL="1436400" indent="-361878" algn="l" defTabSz="914218" rtl="0" eaLnBrk="1" latinLnBrk="0" hangingPunct="1">
        <a:lnSpc>
          <a:spcPct val="110000"/>
        </a:lnSpc>
        <a:spcBef>
          <a:spcPts val="0"/>
        </a:spcBef>
        <a:spcAft>
          <a:spcPct val="50000"/>
        </a:spcAft>
        <a:buClr>
          <a:schemeClr val="accent1"/>
        </a:buClr>
        <a:buFont typeface="Arial" panose="020B0604020202020204" pitchFamily="34" charset="0"/>
        <a:buChar char="−"/>
        <a:defRPr lang="de-DE" sz="2000" b="0" i="0" kern="1200" smtClean="0">
          <a:solidFill>
            <a:schemeClr val="tx1"/>
          </a:solidFill>
          <a:latin typeface="Arial"/>
          <a:ea typeface="+mn-ea"/>
          <a:cs typeface="+mn-cs"/>
        </a:defRPr>
      </a:lvl4pPr>
      <a:lvl5pPr marL="2056988" indent="-228554" algn="l" defTabSz="914218" rtl="0" eaLnBrk="1" latinLnBrk="0" hangingPunct="1">
        <a:lnSpc>
          <a:spcPct val="95000"/>
        </a:lnSpc>
        <a:spcBef>
          <a:spcPts val="0"/>
        </a:spcBef>
        <a:spcAft>
          <a:spcPct val="50000"/>
        </a:spcAft>
        <a:buClr>
          <a:schemeClr val="tx1"/>
        </a:buClr>
        <a:buFontTx/>
        <a:buChar char="–"/>
        <a:defRPr lang="de-DE" sz="2000" b="0" i="0" kern="1200" dirty="0">
          <a:solidFill>
            <a:schemeClr val="tx1"/>
          </a:solidFill>
          <a:latin typeface="Arial"/>
          <a:ea typeface="+mn-ea"/>
          <a:cs typeface="+mn-cs"/>
        </a:defRPr>
      </a:lvl5pPr>
      <a:lvl6pPr marL="2514098" indent="-228554" algn="l" defTabSz="91421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06" indent="-228554" algn="l" defTabSz="91421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14" indent="-228554" algn="l" defTabSz="91421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22" indent="-228554" algn="l" defTabSz="91421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2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8" algn="l" defTabSz="9142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8" algn="l" defTabSz="9142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6" algn="l" defTabSz="9142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34" algn="l" defTabSz="9142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42" algn="l" defTabSz="9142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52" algn="l" defTabSz="9142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0" algn="l" defTabSz="9142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68" algn="l" defTabSz="9142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orient="horz" pos="1026">
          <p15:clr>
            <a:srgbClr val="F26B43"/>
          </p15:clr>
        </p15:guide>
        <p15:guide id="1" orient="horz" pos="4020">
          <p15:clr>
            <a:srgbClr val="F26B43"/>
          </p15:clr>
        </p15:guide>
        <p15:guide id="2" pos="143">
          <p15:clr>
            <a:srgbClr val="F26B43"/>
          </p15:clr>
        </p15:guide>
        <p15:guide id="3" pos="7536">
          <p15:clr>
            <a:srgbClr val="F26B43"/>
          </p15:clr>
        </p15:guide>
        <p15:guide id="5" orient="horz" pos="4178">
          <p15:clr>
            <a:srgbClr val="F26B43"/>
          </p15:clr>
        </p15:guide>
        <p15:guide id="8" pos="4135">
          <p15:clr>
            <a:srgbClr val="F26B43"/>
          </p15:clr>
        </p15:guide>
        <p15:guide id="9" pos="6040">
          <p15:clr>
            <a:srgbClr val="F26B43"/>
          </p15:clr>
        </p15:guide>
        <p15:guide id="10" pos="5428">
          <p15:clr>
            <a:srgbClr val="F26B43"/>
          </p15:clr>
        </p15:guide>
        <p15:guide id="12" orient="horz" pos="3407">
          <p15:clr>
            <a:srgbClr val="F26B43"/>
          </p15:clr>
        </p15:guide>
        <p15:guide id="13" orient="horz" pos="3566">
          <p15:clr>
            <a:srgbClr val="F26B43"/>
          </p15:clr>
        </p15:guide>
        <p15:guide id="14" orient="horz" pos="3725">
          <p15:clr>
            <a:srgbClr val="F26B43"/>
          </p15:clr>
        </p15:guide>
        <p15:guide id="15" orient="horz" pos="323">
          <p15:clr>
            <a:srgbClr val="F26B43"/>
          </p15:clr>
        </p15:guide>
        <p15:guide id="16" pos="4044">
          <p15:clr>
            <a:srgbClr val="F26B43"/>
          </p15:clr>
        </p15:guide>
        <p15:guide id="17" pos="2048">
          <p15:clr>
            <a:srgbClr val="F26B43"/>
          </p15:clr>
        </p15:guide>
        <p15:guide id="18" pos="2139">
          <p15:clr>
            <a:srgbClr val="F26B43"/>
          </p15:clr>
        </p15:guide>
        <p15:guide id="19" orient="horz" pos="1275">
          <p15:clr>
            <a:srgbClr val="F26B43"/>
          </p15:clr>
        </p15:guide>
        <p15:guide id="20" orient="horz" pos="2160">
          <p15:clr>
            <a:srgbClr val="F26B43"/>
          </p15:clr>
        </p15:guide>
        <p15:guide id="21" orient="horz" pos="2273">
          <p15:clr>
            <a:srgbClr val="F26B43"/>
          </p15:clr>
        </p15:guide>
        <p15:guide id="22" pos="3840">
          <p15:clr>
            <a:srgbClr val="F26B43"/>
          </p15:clr>
        </p15:guide>
      </p15:sldGuideLst>
    </p:ext>
  </p:extLst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FEB9F118-D2A7-4FB0-A68E-6975851E65F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2"/>
            </p:custDataLst>
            <p:extLst>
              <p:ext uri="{D42A27DB-BD31-4B8C-83A1-F6EECF244321}">
                <p14:modId xmlns:p14="http://schemas.microsoft.com/office/powerpoint/2010/main" val="497281875"/>
              </p:ext>
            </p:extLst>
          </p:nvPr>
        </p:nvGraphicFramePr>
        <p:xfrm>
          <a:off x="1589" y="1590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think-cell" r:id="rId14" imgW="347" imgH="346" progId="TCLayout.ActiveDocument.1">
                  <p:embed/>
                </p:oleObj>
              </mc:Choice>
              <mc:Fallback>
                <p:oleObj name="Diapositiva think-cell" r:id="rId14" imgW="347" imgH="346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FEB9F118-D2A7-4FB0-A68E-6975851E65F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9" y="1590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44C821C2-BABF-404B-94C2-0EEF7E390A34}"/>
              </a:ext>
            </a:extLst>
          </p:cNvPr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15877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2800" b="1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4B6A72FA-458D-4538-AEDE-4F7F38509E9E}"/>
              </a:ext>
            </a:extLst>
          </p:cNvPr>
          <p:cNvGrpSpPr/>
          <p:nvPr userDrawn="1"/>
        </p:nvGrpSpPr>
        <p:grpSpPr>
          <a:xfrm>
            <a:off x="9598862" y="6092575"/>
            <a:ext cx="2592337" cy="540000"/>
            <a:chOff x="9597610" y="6092575"/>
            <a:chExt cx="2592000" cy="540000"/>
          </a:xfrm>
        </p:grpSpPr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E277971D-6070-4B2E-994F-CFD4ABE539B7}"/>
                </a:ext>
              </a:extLst>
            </p:cNvPr>
            <p:cNvSpPr/>
            <p:nvPr userDrawn="1"/>
          </p:nvSpPr>
          <p:spPr>
            <a:xfrm>
              <a:off x="9597610" y="6092575"/>
              <a:ext cx="2592000" cy="54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800"/>
            </a:p>
          </p:txBody>
        </p:sp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16603E70-F65B-482B-8F9B-7B6AEACE74E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32610" y="6228712"/>
              <a:ext cx="808391" cy="292882"/>
            </a:xfrm>
            <a:prstGeom prst="rect">
              <a:avLst/>
            </a:prstGeom>
          </p:spPr>
        </p:pic>
      </p:grpSp>
      <p:sp>
        <p:nvSpPr>
          <p:cNvPr id="5" name="Titelplatzhalter 4">
            <a:extLst>
              <a:ext uri="{FF2B5EF4-FFF2-40B4-BE49-F238E27FC236}">
                <a16:creationId xmlns:a16="http://schemas.microsoft.com/office/drawing/2014/main" id="{37FE3EDC-0827-4CF8-B2E7-B826A23D8F0B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216028" y="432002"/>
            <a:ext cx="10522786" cy="87897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71949EE9-BA46-4479-914B-3ECC6A2A8BA4}"/>
              </a:ext>
            </a:extLst>
          </p:cNvPr>
          <p:cNvSpPr txBox="1"/>
          <p:nvPr userDrawn="1"/>
        </p:nvSpPr>
        <p:spPr>
          <a:xfrm>
            <a:off x="5987785" y="6451321"/>
            <a:ext cx="21643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spcBef>
                <a:spcPts val="110"/>
              </a:spcBef>
              <a:spcAft>
                <a:spcPts val="110"/>
              </a:spcAft>
            </a:pPr>
            <a:r>
              <a:rPr lang="de-DE" sz="1200">
                <a:solidFill>
                  <a:srgbClr val="C50022"/>
                </a:solidFill>
              </a:rPr>
              <a:t>     </a:t>
            </a:r>
            <a:endParaRPr lang="de-DE" sz="1800">
              <a:solidFill>
                <a:srgbClr val="C50022"/>
              </a:solidFill>
            </a:endParaRPr>
          </a:p>
        </p:txBody>
      </p:sp>
      <p:sp>
        <p:nvSpPr>
          <p:cNvPr id="6" name="MSIPCMContentMarking" descr="{&quot;HashCode&quot;:2082987499,&quot;Placement&quot;:&quot;Footer&quot;}">
            <a:extLst>
              <a:ext uri="{FF2B5EF4-FFF2-40B4-BE49-F238E27FC236}">
                <a16:creationId xmlns:a16="http://schemas.microsoft.com/office/drawing/2014/main" id="{E29A7FAC-60CA-429F-ABDE-C1139D0B3CA1}"/>
              </a:ext>
            </a:extLst>
          </p:cNvPr>
          <p:cNvSpPr txBox="1"/>
          <p:nvPr userDrawn="1"/>
        </p:nvSpPr>
        <p:spPr>
          <a:xfrm>
            <a:off x="5747441" y="6656457"/>
            <a:ext cx="697117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it-IT" sz="1000">
                <a:solidFill>
                  <a:srgbClr val="000000"/>
                </a:solidFill>
                <a:latin typeface="Arial" panose="020B0604020202020204" pitchFamily="34" charset="0"/>
              </a:rPr>
              <a:t>Internal</a:t>
            </a:r>
          </a:p>
        </p:txBody>
      </p:sp>
    </p:spTree>
    <p:extLst>
      <p:ext uri="{BB962C8B-B14F-4D97-AF65-F5344CB8AC3E}">
        <p14:creationId xmlns:p14="http://schemas.microsoft.com/office/powerpoint/2010/main" val="2342902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</p:sldLayoutIdLst>
  <p:hf hdr="0" ftr="0" dt="0"/>
  <p:txStyles>
    <p:titleStyle>
      <a:lvl1pPr algn="l" defTabSz="914218" rtl="0" eaLnBrk="1" latinLnBrk="0" hangingPunct="1">
        <a:lnSpc>
          <a:spcPct val="100000"/>
        </a:lnSpc>
        <a:spcBef>
          <a:spcPts val="0"/>
        </a:spcBef>
        <a:spcAft>
          <a:spcPts val="0"/>
        </a:spcAft>
        <a:buNone/>
        <a:defRPr sz="2800" b="1" i="0" kern="1200">
          <a:solidFill>
            <a:schemeClr val="accent1"/>
          </a:solidFill>
          <a:latin typeface="Arial"/>
          <a:ea typeface="+mj-ea"/>
          <a:cs typeface="+mj-cs"/>
        </a:defRPr>
      </a:lvl1pPr>
    </p:titleStyle>
    <p:bodyStyle>
      <a:lvl1pPr marL="342832" indent="-342832" algn="l" defTabSz="914218" rtl="0" eaLnBrk="1" latinLnBrk="0" hangingPunct="1">
        <a:lnSpc>
          <a:spcPct val="110000"/>
        </a:lnSpc>
        <a:spcBef>
          <a:spcPts val="0"/>
        </a:spcBef>
        <a:spcAft>
          <a:spcPts val="0"/>
        </a:spcAft>
        <a:buClr>
          <a:schemeClr val="accent1"/>
        </a:buClr>
        <a:buFont typeface="Wingdings" panose="05000000000000000000" pitchFamily="2" charset="2"/>
        <a:buChar char="n"/>
        <a:defRPr lang="de-DE" sz="2000" b="0" i="0" kern="1200" smtClean="0">
          <a:solidFill>
            <a:schemeClr val="tx1"/>
          </a:solidFill>
          <a:latin typeface="Arial"/>
          <a:ea typeface="+mn-ea"/>
          <a:cs typeface="+mn-cs"/>
        </a:defRPr>
      </a:lvl1pPr>
      <a:lvl2pPr marL="718994" indent="-361878" algn="l" defTabSz="914218" rtl="0" eaLnBrk="1" latinLnBrk="0" hangingPunct="1">
        <a:lnSpc>
          <a:spcPct val="110000"/>
        </a:lnSpc>
        <a:spcBef>
          <a:spcPts val="600"/>
        </a:spcBef>
        <a:spcAft>
          <a:spcPts val="0"/>
        </a:spcAft>
        <a:buClr>
          <a:schemeClr val="accent1"/>
        </a:buClr>
        <a:buFont typeface="Wingdings 3" panose="05040102010807070707" pitchFamily="18" charset="2"/>
        <a:buChar char=""/>
        <a:defRPr lang="de-DE" sz="2000" b="0" i="0" kern="1200" smtClean="0">
          <a:solidFill>
            <a:schemeClr val="tx1"/>
          </a:solidFill>
          <a:latin typeface="Arial"/>
          <a:ea typeface="+mn-ea"/>
          <a:cs typeface="+mn-cs"/>
        </a:defRPr>
      </a:lvl2pPr>
      <a:lvl3pPr marL="1074524" indent="-355528" algn="l" defTabSz="914218" rtl="0" eaLnBrk="1" latinLnBrk="0" hangingPunct="1">
        <a:lnSpc>
          <a:spcPct val="110000"/>
        </a:lnSpc>
        <a:spcBef>
          <a:spcPts val="300"/>
        </a:spcBef>
        <a:spcAft>
          <a:spcPts val="0"/>
        </a:spcAft>
        <a:buClr>
          <a:schemeClr val="accent1"/>
        </a:buClr>
        <a:buFont typeface="Arial" panose="020B0604020202020204" pitchFamily="34" charset="0"/>
        <a:buChar char="●"/>
        <a:tabLst/>
        <a:defRPr lang="de-DE" sz="2000" b="0" i="0" kern="1200" smtClean="0">
          <a:solidFill>
            <a:schemeClr val="tx1"/>
          </a:solidFill>
          <a:latin typeface="Arial"/>
          <a:ea typeface="+mn-ea"/>
          <a:cs typeface="+mn-cs"/>
        </a:defRPr>
      </a:lvl3pPr>
      <a:lvl4pPr marL="1436400" indent="-361878" algn="l" defTabSz="914218" rtl="0" eaLnBrk="1" latinLnBrk="0" hangingPunct="1">
        <a:lnSpc>
          <a:spcPct val="110000"/>
        </a:lnSpc>
        <a:spcBef>
          <a:spcPts val="0"/>
        </a:spcBef>
        <a:spcAft>
          <a:spcPct val="50000"/>
        </a:spcAft>
        <a:buClr>
          <a:schemeClr val="accent1"/>
        </a:buClr>
        <a:buFont typeface="Arial" panose="020B0604020202020204" pitchFamily="34" charset="0"/>
        <a:buChar char="−"/>
        <a:defRPr lang="de-DE" sz="2000" b="0" i="0" kern="1200" smtClean="0">
          <a:solidFill>
            <a:schemeClr val="tx1"/>
          </a:solidFill>
          <a:latin typeface="Arial"/>
          <a:ea typeface="+mn-ea"/>
          <a:cs typeface="+mn-cs"/>
        </a:defRPr>
      </a:lvl4pPr>
      <a:lvl5pPr marL="2056988" indent="-228554" algn="l" defTabSz="914218" rtl="0" eaLnBrk="1" latinLnBrk="0" hangingPunct="1">
        <a:lnSpc>
          <a:spcPct val="95000"/>
        </a:lnSpc>
        <a:spcBef>
          <a:spcPts val="0"/>
        </a:spcBef>
        <a:spcAft>
          <a:spcPct val="50000"/>
        </a:spcAft>
        <a:buClr>
          <a:schemeClr val="tx1"/>
        </a:buClr>
        <a:buFontTx/>
        <a:buChar char="–"/>
        <a:defRPr lang="de-DE" sz="2000" b="0" i="0" kern="1200" dirty="0">
          <a:solidFill>
            <a:schemeClr val="tx1"/>
          </a:solidFill>
          <a:latin typeface="Arial"/>
          <a:ea typeface="+mn-ea"/>
          <a:cs typeface="+mn-cs"/>
        </a:defRPr>
      </a:lvl5pPr>
      <a:lvl6pPr marL="2514098" indent="-228554" algn="l" defTabSz="91421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06" indent="-228554" algn="l" defTabSz="91421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14" indent="-228554" algn="l" defTabSz="91421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22" indent="-228554" algn="l" defTabSz="91421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2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8" algn="l" defTabSz="9142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8" algn="l" defTabSz="9142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6" algn="l" defTabSz="9142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34" algn="l" defTabSz="9142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42" algn="l" defTabSz="9142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52" algn="l" defTabSz="9142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0" algn="l" defTabSz="9142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68" algn="l" defTabSz="9142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orient="horz" pos="1026">
          <p15:clr>
            <a:srgbClr val="F26B43"/>
          </p15:clr>
        </p15:guide>
        <p15:guide id="1" orient="horz" pos="4020">
          <p15:clr>
            <a:srgbClr val="F26B43"/>
          </p15:clr>
        </p15:guide>
        <p15:guide id="2" pos="143">
          <p15:clr>
            <a:srgbClr val="F26B43"/>
          </p15:clr>
        </p15:guide>
        <p15:guide id="3" pos="7536">
          <p15:clr>
            <a:srgbClr val="F26B43"/>
          </p15:clr>
        </p15:guide>
        <p15:guide id="5" orient="horz" pos="4178">
          <p15:clr>
            <a:srgbClr val="F26B43"/>
          </p15:clr>
        </p15:guide>
        <p15:guide id="8" pos="4135">
          <p15:clr>
            <a:srgbClr val="F26B43"/>
          </p15:clr>
        </p15:guide>
        <p15:guide id="9" pos="6040">
          <p15:clr>
            <a:srgbClr val="F26B43"/>
          </p15:clr>
        </p15:guide>
        <p15:guide id="10" pos="5428">
          <p15:clr>
            <a:srgbClr val="F26B43"/>
          </p15:clr>
        </p15:guide>
        <p15:guide id="12" orient="horz" pos="3407">
          <p15:clr>
            <a:srgbClr val="F26B43"/>
          </p15:clr>
        </p15:guide>
        <p15:guide id="13" orient="horz" pos="3566">
          <p15:clr>
            <a:srgbClr val="F26B43"/>
          </p15:clr>
        </p15:guide>
        <p15:guide id="14" orient="horz" pos="3725">
          <p15:clr>
            <a:srgbClr val="F26B43"/>
          </p15:clr>
        </p15:guide>
        <p15:guide id="15" orient="horz" pos="323">
          <p15:clr>
            <a:srgbClr val="F26B43"/>
          </p15:clr>
        </p15:guide>
        <p15:guide id="16" pos="4044">
          <p15:clr>
            <a:srgbClr val="F26B43"/>
          </p15:clr>
        </p15:guide>
        <p15:guide id="17" pos="2048">
          <p15:clr>
            <a:srgbClr val="F26B43"/>
          </p15:clr>
        </p15:guide>
        <p15:guide id="18" pos="2139">
          <p15:clr>
            <a:srgbClr val="F26B43"/>
          </p15:clr>
        </p15:guide>
        <p15:guide id="19" orient="horz" pos="1275">
          <p15:clr>
            <a:srgbClr val="F26B43"/>
          </p15:clr>
        </p15:guide>
        <p15:guide id="20" orient="horz" pos="2160">
          <p15:clr>
            <a:srgbClr val="F26B43"/>
          </p15:clr>
        </p15:guide>
        <p15:guide id="21" orient="horz" pos="2273">
          <p15:clr>
            <a:srgbClr val="F26B43"/>
          </p15:clr>
        </p15:guide>
        <p15:guide id="22" pos="3840">
          <p15:clr>
            <a:srgbClr val="F26B43"/>
          </p15:clr>
        </p15:guide>
      </p15:sldGuideLst>
    </p:ext>
  </p:extLst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ggetto 6" hidden="1">
            <a:extLst>
              <a:ext uri="{FF2B5EF4-FFF2-40B4-BE49-F238E27FC236}">
                <a16:creationId xmlns:a16="http://schemas.microsoft.com/office/drawing/2014/main" id="{427DCDD0-6469-47E8-B0A1-FB4589E1536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50685029"/>
              </p:ext>
            </p:extLst>
          </p:nvPr>
        </p:nvGraphicFramePr>
        <p:xfrm>
          <a:off x="2118" y="1588"/>
          <a:ext cx="211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think-cell" r:id="rId6" imgW="499" imgH="499" progId="TCLayout.ActiveDocument.1">
                  <p:embed/>
                </p:oleObj>
              </mc:Choice>
              <mc:Fallback>
                <p:oleObj name="Diapositiva think-cell" r:id="rId6" imgW="499" imgH="499" progId="TCLayout.ActiveDocument.1">
                  <p:embed/>
                  <p:pic>
                    <p:nvPicPr>
                      <p:cNvPr id="7" name="Oggetto 6" hidden="1">
                        <a:extLst>
                          <a:ext uri="{FF2B5EF4-FFF2-40B4-BE49-F238E27FC236}">
                            <a16:creationId xmlns:a16="http://schemas.microsoft.com/office/drawing/2014/main" id="{427DCDD0-6469-47E8-B0A1-FB4589E1536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118" y="1588"/>
                        <a:ext cx="211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D2F915B9-E172-4EFB-A754-C51668EF755F}"/>
              </a:ext>
            </a:extLst>
          </p:cNvPr>
          <p:cNvGrpSpPr/>
          <p:nvPr userDrawn="1"/>
        </p:nvGrpSpPr>
        <p:grpSpPr>
          <a:xfrm>
            <a:off x="8696527" y="6056879"/>
            <a:ext cx="3495473" cy="540000"/>
            <a:chOff x="6522395" y="6048000"/>
            <a:chExt cx="2621605" cy="540000"/>
          </a:xfrm>
        </p:grpSpPr>
        <p:sp>
          <p:nvSpPr>
            <p:cNvPr id="13" name="Rechteck 12">
              <a:extLst>
                <a:ext uri="{FF2B5EF4-FFF2-40B4-BE49-F238E27FC236}">
                  <a16:creationId xmlns:a16="http://schemas.microsoft.com/office/drawing/2014/main" id="{8D253E6D-A006-4B38-917A-B79C55599133}"/>
                </a:ext>
              </a:extLst>
            </p:cNvPr>
            <p:cNvSpPr/>
            <p:nvPr userDrawn="1"/>
          </p:nvSpPr>
          <p:spPr>
            <a:xfrm>
              <a:off x="6522395" y="6048000"/>
              <a:ext cx="2621605" cy="54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800"/>
            </a:p>
          </p:txBody>
        </p:sp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72F26C6A-6E52-4667-AFBC-94F9A4E95E9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54747" y="6177176"/>
              <a:ext cx="820336" cy="297210"/>
            </a:xfrm>
            <a:prstGeom prst="rect">
              <a:avLst/>
            </a:prstGeom>
          </p:spPr>
        </p:pic>
      </p:grpSp>
      <p:sp>
        <p:nvSpPr>
          <p:cNvPr id="22" name="Datumsplatzhalter 5"/>
          <p:cNvSpPr>
            <a:spLocks noGrp="1"/>
          </p:cNvSpPr>
          <p:nvPr userDrawn="1">
            <p:ph type="dt" sz="half" idx="2"/>
          </p:nvPr>
        </p:nvSpPr>
        <p:spPr>
          <a:xfrm>
            <a:off x="759029" y="6519591"/>
            <a:ext cx="468187" cy="175322"/>
          </a:xfrm>
          <a:prstGeom prst="rect">
            <a:avLst/>
          </a:prstGeom>
        </p:spPr>
        <p:txBody>
          <a:bodyPr wrap="none" lIns="0" tIns="0" rIns="0" bIns="0"/>
          <a:lstStyle>
            <a:lvl1pPr>
              <a:defRPr sz="675"/>
            </a:lvl1pPr>
          </a:lstStyle>
          <a:p>
            <a:fld id="{9AD03AD9-2C7F-42DD-AA58-CC9F09099A40}" type="datetime1">
              <a:rPr lang="de-DE" smtClean="0"/>
              <a:t>04.06.2025</a:t>
            </a:fld>
            <a:endParaRPr lang="de-DE"/>
          </a:p>
        </p:txBody>
      </p:sp>
      <p:sp>
        <p:nvSpPr>
          <p:cNvPr id="23" name="Fußzeilenplatzhalter 6"/>
          <p:cNvSpPr>
            <a:spLocks noGrp="1"/>
          </p:cNvSpPr>
          <p:nvPr userDrawn="1">
            <p:ph type="ftr" sz="quarter" idx="3"/>
          </p:nvPr>
        </p:nvSpPr>
        <p:spPr>
          <a:xfrm>
            <a:off x="1441359" y="6522333"/>
            <a:ext cx="3364707" cy="167933"/>
          </a:xfrm>
          <a:prstGeom prst="rect">
            <a:avLst/>
          </a:prstGeom>
        </p:spPr>
        <p:txBody>
          <a:bodyPr lIns="0" tIns="0" rIns="0" bIns="0"/>
          <a:lstStyle>
            <a:lvl1pPr>
              <a:defRPr sz="675">
                <a:solidFill>
                  <a:srgbClr val="000000"/>
                </a:solidFill>
              </a:defRPr>
            </a:lvl1pPr>
          </a:lstStyle>
          <a:p>
            <a:r>
              <a:rPr lang="de-DE"/>
              <a:t>|  Optionale Zusatzinformationen</a:t>
            </a:r>
          </a:p>
        </p:txBody>
      </p:sp>
      <p:sp>
        <p:nvSpPr>
          <p:cNvPr id="24" name="Foliennummernplatzhalter 7"/>
          <p:cNvSpPr>
            <a:spLocks noGrp="1"/>
          </p:cNvSpPr>
          <p:nvPr userDrawn="1">
            <p:ph type="sldNum" sz="quarter" idx="4"/>
          </p:nvPr>
        </p:nvSpPr>
        <p:spPr>
          <a:xfrm>
            <a:off x="300223" y="6514942"/>
            <a:ext cx="384267" cy="151200"/>
          </a:xfrm>
          <a:prstGeom prst="rect">
            <a:avLst/>
          </a:prstGeom>
        </p:spPr>
        <p:txBody>
          <a:bodyPr lIns="0" tIns="0" rIns="0" bIns="0"/>
          <a:lstStyle>
            <a:lvl1pPr>
              <a:defRPr sz="675" b="1"/>
            </a:lvl1pPr>
          </a:lstStyle>
          <a:p>
            <a:fld id="{82EA1D04-CA53-4DE3-84A8-2B63E41036C9}" type="slidenum">
              <a:rPr lang="de-DE" smtClean="0"/>
              <a:pPr/>
              <a:t>‹N›</a:t>
            </a:fld>
            <a:endParaRPr lang="de-DE"/>
          </a:p>
        </p:txBody>
      </p:sp>
      <p:sp>
        <p:nvSpPr>
          <p:cNvPr id="5" name="Titelplatzhalter 4">
            <a:extLst>
              <a:ext uri="{FF2B5EF4-FFF2-40B4-BE49-F238E27FC236}">
                <a16:creationId xmlns:a16="http://schemas.microsoft.com/office/drawing/2014/main" id="{37FE3EDC-0827-4CF8-B2E7-B826A23D8F0B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300223" y="430442"/>
            <a:ext cx="11603910" cy="8532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71949EE9-BA46-4479-914B-3ECC6A2A8BA4}"/>
              </a:ext>
            </a:extLst>
          </p:cNvPr>
          <p:cNvSpPr txBox="1"/>
          <p:nvPr userDrawn="1"/>
        </p:nvSpPr>
        <p:spPr>
          <a:xfrm>
            <a:off x="6015842" y="6499281"/>
            <a:ext cx="160321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spcBef>
                <a:spcPts val="83"/>
              </a:spcBef>
              <a:spcAft>
                <a:spcPts val="83"/>
              </a:spcAft>
            </a:pPr>
            <a:r>
              <a:rPr lang="de-DE" sz="900">
                <a:solidFill>
                  <a:srgbClr val="C50022"/>
                </a:solidFill>
              </a:rPr>
              <a:t>     </a:t>
            </a:r>
            <a:endParaRPr lang="de-DE" sz="1350">
              <a:solidFill>
                <a:srgbClr val="C50022"/>
              </a:solidFill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3EC64EB5-3739-41D1-9D4C-C15F12AC1533}"/>
              </a:ext>
            </a:extLst>
          </p:cNvPr>
          <p:cNvSpPr txBox="1"/>
          <p:nvPr userDrawn="1"/>
        </p:nvSpPr>
        <p:spPr>
          <a:xfrm>
            <a:off x="4628103" y="6858003"/>
            <a:ext cx="293580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900">
                <a:solidFill>
                  <a:srgbClr val="C50022"/>
                </a:solidFill>
                <a:sym typeface="Wingdings" panose="05000000000000000000" pitchFamily="2" charset="2"/>
              </a:rPr>
              <a:t></a:t>
            </a:r>
            <a:endParaRPr lang="de-DE" sz="900">
              <a:solidFill>
                <a:srgbClr val="C50022"/>
              </a:solidFill>
            </a:endParaRPr>
          </a:p>
          <a:p>
            <a:pPr algn="ctr"/>
            <a:r>
              <a:rPr lang="de-DE" sz="900">
                <a:solidFill>
                  <a:srgbClr val="C50022"/>
                </a:solidFill>
              </a:rPr>
              <a:t>Zur Angabe der Klassifizierung (VERTRAULICH etc.) </a:t>
            </a:r>
            <a:br>
              <a:rPr lang="de-DE" sz="900">
                <a:solidFill>
                  <a:srgbClr val="C50022"/>
                </a:solidFill>
              </a:rPr>
            </a:br>
            <a:r>
              <a:rPr lang="de-DE" sz="900">
                <a:solidFill>
                  <a:srgbClr val="C50022"/>
                </a:solidFill>
              </a:rPr>
              <a:t>bitte dieses Textfeld im Folienmaster verwenden</a:t>
            </a:r>
          </a:p>
        </p:txBody>
      </p:sp>
      <p:sp>
        <p:nvSpPr>
          <p:cNvPr id="12" name="Textplatzhalter 2">
            <a:extLst>
              <a:ext uri="{FF2B5EF4-FFF2-40B4-BE49-F238E27FC236}">
                <a16:creationId xmlns:a16="http://schemas.microsoft.com/office/drawing/2014/main" id="{C85081D7-FB44-4444-A7C4-277F86B334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1388" y="1964565"/>
            <a:ext cx="11622747" cy="390599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</p:txBody>
      </p:sp>
      <p:sp>
        <p:nvSpPr>
          <p:cNvPr id="4" name="MSIPCMContentMarking" descr="{&quot;HashCode&quot;:2082987499,&quot;Placement&quot;:&quot;Footer&quot;,&quot;Top&quot;:520.3781,&quot;Left&quot;:452.4955,&quot;SlideWidth&quot;:959,&quot;SlideHeight&quot;:540}">
            <a:extLst>
              <a:ext uri="{FF2B5EF4-FFF2-40B4-BE49-F238E27FC236}">
                <a16:creationId xmlns:a16="http://schemas.microsoft.com/office/drawing/2014/main" id="{F81DCE83-3759-A0A3-14F9-3F5C85B0FF54}"/>
              </a:ext>
            </a:extLst>
          </p:cNvPr>
          <p:cNvSpPr txBox="1"/>
          <p:nvPr userDrawn="1"/>
        </p:nvSpPr>
        <p:spPr>
          <a:xfrm>
            <a:off x="5747441" y="6656457"/>
            <a:ext cx="697117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it-IT" sz="1000">
                <a:solidFill>
                  <a:srgbClr val="000000"/>
                </a:solidFill>
                <a:latin typeface="Arial" panose="020B0604020202020204" pitchFamily="34" charset="0"/>
              </a:rPr>
              <a:t>Internal</a:t>
            </a:r>
          </a:p>
        </p:txBody>
      </p:sp>
    </p:spTree>
    <p:extLst>
      <p:ext uri="{BB962C8B-B14F-4D97-AF65-F5344CB8AC3E}">
        <p14:creationId xmlns:p14="http://schemas.microsoft.com/office/powerpoint/2010/main" val="2236294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</p:sldLayoutIdLst>
  <p:hf hdr="0"/>
  <p:txStyles>
    <p:titleStyle>
      <a:lvl1pPr algn="l" defTabSz="685891" rtl="0" eaLnBrk="1" latinLnBrk="0" hangingPunct="1">
        <a:lnSpc>
          <a:spcPct val="100000"/>
        </a:lnSpc>
        <a:spcBef>
          <a:spcPts val="0"/>
        </a:spcBef>
        <a:spcAft>
          <a:spcPts val="0"/>
        </a:spcAft>
        <a:buNone/>
        <a:defRPr sz="2800" b="1" i="0" kern="1200">
          <a:solidFill>
            <a:schemeClr val="accent1"/>
          </a:solidFill>
          <a:latin typeface="Arial"/>
          <a:ea typeface="+mj-ea"/>
          <a:cs typeface="+mj-cs"/>
        </a:defRPr>
      </a:lvl1pPr>
    </p:titleStyle>
    <p:bodyStyle>
      <a:lvl1pPr marL="357188" marR="0" indent="-357188" algn="l" defTabSz="685891" rtl="0" eaLnBrk="1" fontAlgn="base" latinLnBrk="0" hangingPunct="1">
        <a:lnSpc>
          <a:spcPct val="110000"/>
        </a:lnSpc>
        <a:spcBef>
          <a:spcPts val="0"/>
        </a:spcBef>
        <a:spcAft>
          <a:spcPct val="0"/>
        </a:spcAft>
        <a:buClr>
          <a:srgbClr val="65AC1E"/>
        </a:buClr>
        <a:buSzTx/>
        <a:buFont typeface="Wingdings" panose="05000000000000000000" pitchFamily="2" charset="2"/>
        <a:buChar char="n"/>
        <a:tabLst>
          <a:tab pos="174625" algn="l"/>
        </a:tabLst>
        <a:defRPr lang="de-DE" sz="2000" b="0" i="0" kern="1200" smtClean="0">
          <a:solidFill>
            <a:schemeClr val="tx1"/>
          </a:solidFill>
          <a:latin typeface="Arial"/>
          <a:ea typeface="+mn-ea"/>
          <a:cs typeface="+mn-cs"/>
        </a:defRPr>
      </a:lvl1pPr>
      <a:lvl2pPr marL="719138" marR="0" indent="-361950" algn="l" defTabSz="685891" rtl="0" eaLnBrk="1" fontAlgn="base" latinLnBrk="0" hangingPunct="1">
        <a:lnSpc>
          <a:spcPct val="110000"/>
        </a:lnSpc>
        <a:spcBef>
          <a:spcPts val="600"/>
        </a:spcBef>
        <a:spcAft>
          <a:spcPct val="0"/>
        </a:spcAft>
        <a:buClr>
          <a:srgbClr val="65AC1E"/>
        </a:buClr>
        <a:buSzPct val="90000"/>
        <a:buFont typeface="Wingdings 3" panose="05040102010807070707" pitchFamily="18" charset="2"/>
        <a:buChar char=""/>
        <a:tabLst/>
        <a:defRPr lang="de-DE" sz="2000" b="0" i="0" kern="1200" smtClean="0">
          <a:solidFill>
            <a:schemeClr val="tx1"/>
          </a:solidFill>
          <a:latin typeface="Arial"/>
          <a:ea typeface="+mn-ea"/>
          <a:cs typeface="+mn-cs"/>
        </a:defRPr>
      </a:lvl2pPr>
      <a:lvl3pPr marL="1076325" marR="0" indent="-357188" algn="l" defTabSz="685891" rtl="0" eaLnBrk="1" fontAlgn="base" latinLnBrk="0" hangingPunct="1">
        <a:lnSpc>
          <a:spcPct val="110000"/>
        </a:lnSpc>
        <a:spcBef>
          <a:spcPts val="300"/>
        </a:spcBef>
        <a:spcAft>
          <a:spcPct val="0"/>
        </a:spcAft>
        <a:buClr>
          <a:srgbClr val="65AC1E"/>
        </a:buClr>
        <a:buSzPct val="95000"/>
        <a:buFont typeface="Arial" panose="020B0604020202020204" pitchFamily="34" charset="0"/>
        <a:buChar char="●"/>
        <a:tabLst/>
        <a:defRPr lang="de-DE" sz="2000" b="0" i="0" kern="1200" smtClean="0">
          <a:solidFill>
            <a:schemeClr val="tx1"/>
          </a:solidFill>
          <a:latin typeface="Arial"/>
          <a:ea typeface="+mn-ea"/>
          <a:cs typeface="+mn-cs"/>
        </a:defRPr>
      </a:lvl3pPr>
      <a:lvl4pPr marL="1433513" marR="0" indent="-357188" algn="l" defTabSz="685891" rtl="0" eaLnBrk="1" fontAlgn="base" latinLnBrk="0" hangingPunct="1">
        <a:lnSpc>
          <a:spcPct val="110000"/>
        </a:lnSpc>
        <a:spcBef>
          <a:spcPct val="0"/>
        </a:spcBef>
        <a:spcAft>
          <a:spcPct val="0"/>
        </a:spcAft>
        <a:buClr>
          <a:srgbClr val="65AC1E"/>
        </a:buClr>
        <a:buSzTx/>
        <a:buFont typeface="Arial" panose="020B0604020202020204" pitchFamily="34" charset="0"/>
        <a:buChar char="−"/>
        <a:tabLst/>
        <a:defRPr lang="de-DE" sz="2000" b="0" i="0" kern="1200" smtClean="0">
          <a:solidFill>
            <a:schemeClr val="tx1"/>
          </a:solidFill>
          <a:latin typeface="Arial"/>
          <a:ea typeface="+mn-ea"/>
          <a:cs typeface="+mn-cs"/>
        </a:defRPr>
      </a:lvl4pPr>
      <a:lvl5pPr marL="1543256" indent="-171473" algn="l" defTabSz="685891" rtl="0" eaLnBrk="1" latinLnBrk="0" hangingPunct="1">
        <a:lnSpc>
          <a:spcPct val="95000"/>
        </a:lnSpc>
        <a:spcBef>
          <a:spcPts val="0"/>
        </a:spcBef>
        <a:spcAft>
          <a:spcPct val="50000"/>
        </a:spcAft>
        <a:buClr>
          <a:schemeClr val="tx1"/>
        </a:buClr>
        <a:buFontTx/>
        <a:buChar char="–"/>
        <a:defRPr lang="de-DE" sz="1500" b="0" i="0" kern="1200" dirty="0">
          <a:solidFill>
            <a:schemeClr val="tx1"/>
          </a:solidFill>
          <a:latin typeface="Arial"/>
          <a:ea typeface="+mn-ea"/>
          <a:cs typeface="+mn-cs"/>
        </a:defRPr>
      </a:lvl5pPr>
      <a:lvl6pPr marL="1886201" indent="-171473" algn="l" defTabSz="685891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9147" indent="-171473" algn="l" defTabSz="685891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2093" indent="-171473" algn="l" defTabSz="685891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5039" indent="-171473" algn="l" defTabSz="685891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9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46" algn="l" defTabSz="68589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91" algn="l" defTabSz="68589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837" algn="l" defTabSz="68589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783" algn="l" defTabSz="68589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729" algn="l" defTabSz="68589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674" algn="l" defTabSz="68589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620" algn="l" defTabSz="68589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566" algn="l" defTabSz="68589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042">
          <p15:clr>
            <a:srgbClr val="F26B43"/>
          </p15:clr>
        </p15:guide>
        <p15:guide id="4" pos="136">
          <p15:clr>
            <a:srgbClr val="F26B43"/>
          </p15:clr>
        </p15:guide>
        <p15:guide id="10" orient="horz" pos="1275">
          <p15:clr>
            <a:srgbClr val="F26B43"/>
          </p15:clr>
        </p15:guide>
        <p15:guide id="11" orient="horz" pos="4156">
          <p15:clr>
            <a:srgbClr val="F26B43"/>
          </p15:clr>
        </p15:guide>
        <p15:guide id="12" pos="562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tags" Target="../tags/tag71.xml"/><Relationship Id="rId7" Type="http://schemas.openxmlformats.org/officeDocument/2006/relationships/oleObject" Target="../embeddings/oleObject22.bin"/><Relationship Id="rId2" Type="http://schemas.openxmlformats.org/officeDocument/2006/relationships/tags" Target="../tags/tag70.xml"/><Relationship Id="rId1" Type="http://schemas.openxmlformats.org/officeDocument/2006/relationships/tags" Target="../tags/tag69.xml"/><Relationship Id="rId6" Type="http://schemas.openxmlformats.org/officeDocument/2006/relationships/notesSlide" Target="../notesSlides/notesSlide1.xml"/><Relationship Id="rId11" Type="http://schemas.openxmlformats.org/officeDocument/2006/relationships/image" Target="../media/image7.png"/><Relationship Id="rId5" Type="http://schemas.openxmlformats.org/officeDocument/2006/relationships/slideLayout" Target="../slideLayouts/slideLayout18.xml"/><Relationship Id="rId10" Type="http://schemas.microsoft.com/office/2007/relationships/hdphoto" Target="../media/hdphoto1.wdp"/><Relationship Id="rId4" Type="http://schemas.openxmlformats.org/officeDocument/2006/relationships/tags" Target="../tags/tag72.xml"/><Relationship Id="rId9" Type="http://schemas.openxmlformats.org/officeDocument/2006/relationships/image" Target="../media/image3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tags" Target="../tags/tag75.xml"/><Relationship Id="rId7" Type="http://schemas.openxmlformats.org/officeDocument/2006/relationships/oleObject" Target="../embeddings/oleObject23.bin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image" Target="../media/image36.pn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8.xml"/><Relationship Id="rId9" Type="http://schemas.openxmlformats.org/officeDocument/2006/relationships/image" Target="../media/image3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76.x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24.bin"/><Relationship Id="rId4" Type="http://schemas.openxmlformats.org/officeDocument/2006/relationships/image" Target="../media/image3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13" Type="http://schemas.openxmlformats.org/officeDocument/2006/relationships/image" Target="../media/image45.png"/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24.bin"/><Relationship Id="rId12" Type="http://schemas.openxmlformats.org/officeDocument/2006/relationships/image" Target="../media/image44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77.xml"/><Relationship Id="rId6" Type="http://schemas.openxmlformats.org/officeDocument/2006/relationships/image" Target="../media/image40.jpeg"/><Relationship Id="rId11" Type="http://schemas.openxmlformats.org/officeDocument/2006/relationships/image" Target="../media/image43.png"/><Relationship Id="rId5" Type="http://schemas.microsoft.com/office/2007/relationships/hdphoto" Target="../media/hdphoto2.wdp"/><Relationship Id="rId15" Type="http://schemas.openxmlformats.org/officeDocument/2006/relationships/image" Target="../media/image3.png"/><Relationship Id="rId10" Type="http://schemas.openxmlformats.org/officeDocument/2006/relationships/image" Target="../media/image42.jpeg"/><Relationship Id="rId4" Type="http://schemas.openxmlformats.org/officeDocument/2006/relationships/image" Target="../media/image39.png"/><Relationship Id="rId9" Type="http://schemas.openxmlformats.org/officeDocument/2006/relationships/image" Target="../media/image41.png"/><Relationship Id="rId14" Type="http://schemas.openxmlformats.org/officeDocument/2006/relationships/image" Target="../media/image4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svg"/><Relationship Id="rId13" Type="http://schemas.openxmlformats.org/officeDocument/2006/relationships/image" Target="../media/image57.png"/><Relationship Id="rId18" Type="http://schemas.openxmlformats.org/officeDocument/2006/relationships/image" Target="../media/image62.sv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12" Type="http://schemas.openxmlformats.org/officeDocument/2006/relationships/image" Target="../media/image56.svg"/><Relationship Id="rId17" Type="http://schemas.openxmlformats.org/officeDocument/2006/relationships/image" Target="../media/image61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60.sv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5" Type="http://schemas.openxmlformats.org/officeDocument/2006/relationships/image" Target="../media/image49.svg"/><Relationship Id="rId15" Type="http://schemas.openxmlformats.org/officeDocument/2006/relationships/image" Target="../media/image59.png"/><Relationship Id="rId10" Type="http://schemas.openxmlformats.org/officeDocument/2006/relationships/image" Target="../media/image54.svg"/><Relationship Id="rId19" Type="http://schemas.openxmlformats.org/officeDocument/2006/relationships/image" Target="../media/image37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Relationship Id="rId14" Type="http://schemas.openxmlformats.org/officeDocument/2006/relationships/image" Target="../media/image58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78.x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24.bin"/><Relationship Id="rId4" Type="http://schemas.openxmlformats.org/officeDocument/2006/relationships/image" Target="../media/image42.jpeg"/><Relationship Id="rId9" Type="http://schemas.openxmlformats.org/officeDocument/2006/relationships/image" Target="../media/image65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68.emf"/><Relationship Id="rId2" Type="http://schemas.openxmlformats.org/officeDocument/2006/relationships/tags" Target="../tags/tag80.xml"/><Relationship Id="rId1" Type="http://schemas.openxmlformats.org/officeDocument/2006/relationships/tags" Target="../tags/tag79.xml"/><Relationship Id="rId6" Type="http://schemas.openxmlformats.org/officeDocument/2006/relationships/oleObject" Target="../embeddings/oleObject25.bin"/><Relationship Id="rId5" Type="http://schemas.openxmlformats.org/officeDocument/2006/relationships/image" Target="../media/image67.png"/><Relationship Id="rId4" Type="http://schemas.openxmlformats.org/officeDocument/2006/relationships/notesSlide" Target="../notesSlides/notesSlide9.xml"/><Relationship Id="rId9" Type="http://schemas.openxmlformats.org/officeDocument/2006/relationships/image" Target="../media/image6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2.jpeg"/><Relationship Id="rId5" Type="http://schemas.openxmlformats.org/officeDocument/2006/relationships/image" Target="../media/image71.png"/><Relationship Id="rId4" Type="http://schemas.openxmlformats.org/officeDocument/2006/relationships/image" Target="../media/image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ggetto 1" hidden="1">
            <a:extLst>
              <a:ext uri="{FF2B5EF4-FFF2-40B4-BE49-F238E27FC236}">
                <a16:creationId xmlns:a16="http://schemas.microsoft.com/office/drawing/2014/main" id="{994E780E-ED51-4353-A96B-7F74F627A07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2382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think-cell" r:id="rId7" imgW="360" imgH="360" progId="TCLayout.ActiveDocument.1">
                  <p:embed/>
                </p:oleObj>
              </mc:Choice>
              <mc:Fallback>
                <p:oleObj name="Diapositiva think-cell" r:id="rId7" imgW="360" imgH="360" progId="TCLayout.ActiveDocument.1">
                  <p:embed/>
                  <p:pic>
                    <p:nvPicPr>
                      <p:cNvPr id="2" name="Oggetto 1" hidden="1">
                        <a:extLst>
                          <a:ext uri="{FF2B5EF4-FFF2-40B4-BE49-F238E27FC236}">
                            <a16:creationId xmlns:a16="http://schemas.microsoft.com/office/drawing/2014/main" id="{994E780E-ED51-4353-A96B-7F74F627A07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382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Picture 4" descr="Visualizza immagine di origine">
            <a:extLst>
              <a:ext uri="{FF2B5EF4-FFF2-40B4-BE49-F238E27FC236}">
                <a16:creationId xmlns:a16="http://schemas.microsoft.com/office/drawing/2014/main" id="{28EED761-DD04-4FE3-BF06-A72012FC8A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032" r="26394"/>
          <a:stretch/>
        </p:blipFill>
        <p:spPr bwMode="auto">
          <a:xfrm>
            <a:off x="-133350" y="-2335715"/>
            <a:ext cx="12458700" cy="9327066"/>
          </a:xfrm>
          <a:prstGeom prst="rect">
            <a:avLst/>
          </a:prstGeom>
          <a:noFill/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hteck 12"/>
          <p:cNvSpPr/>
          <p:nvPr>
            <p:custDataLst>
              <p:tags r:id="rId2"/>
            </p:custDataLst>
          </p:nvPr>
        </p:nvSpPr>
        <p:spPr>
          <a:xfrm>
            <a:off x="-9843038" y="1864222"/>
            <a:ext cx="17501138" cy="3129555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prstClr val="white"/>
              </a:solidFill>
              <a:latin typeface="Arial" panose="020B0604020202020204"/>
              <a:cs typeface="Arial"/>
            </a:endParaRPr>
          </a:p>
        </p:txBody>
      </p:sp>
      <p:sp>
        <p:nvSpPr>
          <p:cNvPr id="18" name="Titel 1"/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129716" y="2080224"/>
            <a:ext cx="7368364" cy="2124241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3200" b="1" i="0" kern="120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dirty="0" err="1">
                <a:solidFill>
                  <a:srgbClr val="00793A"/>
                </a:solidFill>
                <a:cs typeface="Arial"/>
              </a:rPr>
              <a:t>Sostenibilità</a:t>
            </a:r>
            <a:r>
              <a:rPr lang="en-US" dirty="0">
                <a:solidFill>
                  <a:srgbClr val="00793A"/>
                </a:solidFill>
                <a:cs typeface="Arial"/>
              </a:rPr>
              <a:t> e </a:t>
            </a:r>
            <a:r>
              <a:rPr lang="en-US" dirty="0" err="1">
                <a:solidFill>
                  <a:srgbClr val="00793A"/>
                </a:solidFill>
                <a:cs typeface="Arial"/>
              </a:rPr>
              <a:t>filiera</a:t>
            </a:r>
            <a:r>
              <a:rPr lang="en-US" dirty="0">
                <a:solidFill>
                  <a:srgbClr val="00793A"/>
                </a:solidFill>
                <a:cs typeface="Arial"/>
              </a:rPr>
              <a:t> </a:t>
            </a:r>
            <a:r>
              <a:rPr lang="en-US" dirty="0" err="1">
                <a:solidFill>
                  <a:srgbClr val="00793A"/>
                </a:solidFill>
                <a:cs typeface="Arial"/>
              </a:rPr>
              <a:t>cerealicola</a:t>
            </a:r>
            <a:r>
              <a:rPr lang="en-US" dirty="0">
                <a:solidFill>
                  <a:srgbClr val="00793A"/>
                </a:solidFill>
                <a:cs typeface="Arial"/>
              </a:rPr>
              <a:t>: </a:t>
            </a:r>
            <a:r>
              <a:rPr lang="en-US" b="0" dirty="0">
                <a:solidFill>
                  <a:srgbClr val="00793A"/>
                </a:solidFill>
                <a:cs typeface="Arial"/>
              </a:rPr>
              <a:t>Risultati </a:t>
            </a:r>
            <a:r>
              <a:rPr lang="en-US" b="0" dirty="0" err="1">
                <a:solidFill>
                  <a:srgbClr val="00793A"/>
                </a:solidFill>
                <a:cs typeface="Arial"/>
              </a:rPr>
              <a:t>concreti</a:t>
            </a:r>
            <a:r>
              <a:rPr lang="en-US" b="0" dirty="0">
                <a:solidFill>
                  <a:srgbClr val="00793A"/>
                </a:solidFill>
                <a:cs typeface="Arial"/>
              </a:rPr>
              <a:t> del </a:t>
            </a:r>
            <a:r>
              <a:rPr lang="en-US" b="0" dirty="0" err="1">
                <a:solidFill>
                  <a:srgbClr val="00793A"/>
                </a:solidFill>
                <a:cs typeface="Arial"/>
              </a:rPr>
              <a:t>modello</a:t>
            </a:r>
            <a:r>
              <a:rPr lang="en-US" b="0" dirty="0">
                <a:solidFill>
                  <a:srgbClr val="00793A"/>
                </a:solidFill>
                <a:cs typeface="Arial"/>
              </a:rPr>
              <a:t> </a:t>
            </a:r>
            <a:r>
              <a:rPr lang="en-US" b="0" dirty="0" err="1">
                <a:solidFill>
                  <a:srgbClr val="00793A"/>
                </a:solidFill>
                <a:cs typeface="Arial"/>
              </a:rPr>
              <a:t>proposto</a:t>
            </a:r>
            <a:r>
              <a:rPr lang="en-US" b="0" dirty="0">
                <a:solidFill>
                  <a:srgbClr val="00793A"/>
                </a:solidFill>
                <a:cs typeface="Arial"/>
              </a:rPr>
              <a:t> da BASF</a:t>
            </a:r>
            <a:endParaRPr lang="en-US" b="0" dirty="0">
              <a:solidFill>
                <a:prstClr val="white">
                  <a:lumMod val="50000"/>
                </a:prstClr>
              </a:solidFill>
              <a:cs typeface="Arial"/>
            </a:endParaRPr>
          </a:p>
        </p:txBody>
      </p:sp>
      <p:sp>
        <p:nvSpPr>
          <p:cNvPr id="19" name="Untertitel 2"/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237923" y="4438543"/>
            <a:ext cx="5383389" cy="259459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l" defTabSz="914400" rtl="0" eaLnBrk="1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Wingdings"/>
              <a:buNone/>
              <a:defRPr sz="1800" b="0" i="0" kern="1200">
                <a:solidFill>
                  <a:schemeClr val="accent6"/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ct val="50000"/>
              </a:spcAft>
              <a:buClr>
                <a:schemeClr val="accent1"/>
              </a:buClr>
              <a:buFont typeface="Wingdings"/>
              <a:buNone/>
              <a:defRPr sz="2000" b="0" i="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ct val="50000"/>
              </a:spcAft>
              <a:buClr>
                <a:schemeClr val="tx1"/>
              </a:buClr>
              <a:buFontTx/>
              <a:buNone/>
              <a:defRPr sz="2000" b="0" i="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ct val="50000"/>
              </a:spcAft>
              <a:buClr>
                <a:schemeClr val="tx1"/>
              </a:buClr>
              <a:buFontTx/>
              <a:buNone/>
              <a:defRPr sz="2000" b="0" i="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ct val="50000"/>
              </a:spcAft>
              <a:buClr>
                <a:schemeClr val="tx1"/>
              </a:buClr>
              <a:buFontTx/>
              <a:buNone/>
              <a:defRPr sz="2000" b="0" i="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793A"/>
              </a:buClr>
            </a:pPr>
            <a:r>
              <a:rPr lang="de-DE" sz="2000" dirty="0">
                <a:solidFill>
                  <a:srgbClr val="808080"/>
                </a:solidFill>
                <a:cs typeface="Arial"/>
              </a:rPr>
              <a:t>Gian Luca Tabanelli – BASF</a:t>
            </a:r>
          </a:p>
          <a:p>
            <a:pPr>
              <a:buClr>
                <a:srgbClr val="00793A"/>
              </a:buClr>
            </a:pPr>
            <a:r>
              <a:rPr lang="de-DE" sz="1400" dirty="0">
                <a:solidFill>
                  <a:srgbClr val="808080"/>
                </a:solidFill>
                <a:cs typeface="Arial"/>
              </a:rPr>
              <a:t>Loreto  06 </a:t>
            </a:r>
            <a:r>
              <a:rPr lang="de-DE" sz="1400" dirty="0" err="1">
                <a:solidFill>
                  <a:srgbClr val="808080"/>
                </a:solidFill>
                <a:cs typeface="Arial"/>
              </a:rPr>
              <a:t>giugno</a:t>
            </a:r>
            <a:r>
              <a:rPr lang="de-DE" sz="1400" dirty="0">
                <a:solidFill>
                  <a:srgbClr val="808080"/>
                </a:solidFill>
                <a:cs typeface="Arial"/>
              </a:rPr>
              <a:t> 2025</a:t>
            </a:r>
          </a:p>
        </p:txBody>
      </p:sp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9D8621F4-01AA-447E-9A4F-3A1AACBCBCC2}"/>
              </a:ext>
            </a:extLst>
          </p:cNvPr>
          <p:cNvGrpSpPr/>
          <p:nvPr/>
        </p:nvGrpSpPr>
        <p:grpSpPr>
          <a:xfrm>
            <a:off x="-9843038" y="784223"/>
            <a:ext cx="17501138" cy="1080000"/>
            <a:chOff x="6137407" y="3368287"/>
            <a:chExt cx="16199999" cy="1080000"/>
          </a:xfrm>
        </p:grpSpPr>
        <p:grpSp>
          <p:nvGrpSpPr>
            <p:cNvPr id="16" name="Gruppieren 15">
              <a:extLst>
                <a:ext uri="{FF2B5EF4-FFF2-40B4-BE49-F238E27FC236}">
                  <a16:creationId xmlns:a16="http://schemas.microsoft.com/office/drawing/2014/main" id="{4183C68C-829F-4592-8574-11EF9742943A}"/>
                </a:ext>
              </a:extLst>
            </p:cNvPr>
            <p:cNvGrpSpPr/>
            <p:nvPr/>
          </p:nvGrpSpPr>
          <p:grpSpPr>
            <a:xfrm>
              <a:off x="6137407" y="3368287"/>
              <a:ext cx="16199999" cy="1080000"/>
              <a:chOff x="-6603521" y="864000"/>
              <a:chExt cx="16199999" cy="1080000"/>
            </a:xfrm>
          </p:grpSpPr>
          <p:sp>
            <p:nvSpPr>
              <p:cNvPr id="20" name="Rechteck 19">
                <a:extLst>
                  <a:ext uri="{FF2B5EF4-FFF2-40B4-BE49-F238E27FC236}">
                    <a16:creationId xmlns:a16="http://schemas.microsoft.com/office/drawing/2014/main" id="{EFF096B4-5308-4413-9761-8FADE6DC4B1F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-6603521" y="864000"/>
                <a:ext cx="16199999" cy="10800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solidFill>
                    <a:prstClr val="white"/>
                  </a:solidFill>
                  <a:latin typeface="Arial" panose="020B0604020202020204"/>
                  <a:cs typeface="Arial"/>
                </a:endParaRPr>
              </a:p>
            </p:txBody>
          </p:sp>
          <p:pic>
            <p:nvPicPr>
              <p:cNvPr id="21" name="Grafik 20">
                <a:extLst>
                  <a:ext uri="{FF2B5EF4-FFF2-40B4-BE49-F238E27FC236}">
                    <a16:creationId xmlns:a16="http://schemas.microsoft.com/office/drawing/2014/main" id="{E741C941-8C25-4D05-8DA0-AFC2C8FECD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6333521" y="1123200"/>
                <a:ext cx="1619425" cy="586722"/>
              </a:xfrm>
              <a:prstGeom prst="rect">
                <a:avLst/>
              </a:prstGeom>
            </p:spPr>
          </p:pic>
        </p:grpSp>
        <p:pic>
          <p:nvPicPr>
            <p:cNvPr id="17" name="Grafik 16">
              <a:extLst>
                <a:ext uri="{FF2B5EF4-FFF2-40B4-BE49-F238E27FC236}">
                  <a16:creationId xmlns:a16="http://schemas.microsoft.com/office/drawing/2014/main" id="{DC48CAFD-1D56-4778-8A23-10EF43519D8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447981" y="3627487"/>
              <a:ext cx="1619425" cy="58672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73944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31FD6FC7-A4ED-9E93-47C5-C674417520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5193" y="0"/>
            <a:ext cx="6844089" cy="6858000"/>
          </a:xfrm>
          <a:prstGeom prst="rect">
            <a:avLst/>
          </a:prstGeom>
        </p:spPr>
      </p:pic>
      <p:graphicFrame>
        <p:nvGraphicFramePr>
          <p:cNvPr id="7" name="Objekt 6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794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7" imgW="270" imgH="270" progId="TCLayout.ActiveDocument.1">
                  <p:embed/>
                </p:oleObj>
              </mc:Choice>
              <mc:Fallback>
                <p:oleObj name="think-cell Folie" r:id="rId7" imgW="270" imgH="270" progId="TCLayout.ActiveDocument.1">
                  <p:embed/>
                  <p:pic>
                    <p:nvPicPr>
                      <p:cNvPr id="7" name="Objekt 6" hidden="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94" y="0"/>
                        <a:ext cx="158750" cy="15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30D01DEB-46C3-442B-8B4E-463CCC343FF7}"/>
              </a:ext>
            </a:extLst>
          </p:cNvPr>
          <p:cNvGrpSpPr/>
          <p:nvPr/>
        </p:nvGrpSpPr>
        <p:grpSpPr>
          <a:xfrm>
            <a:off x="9598404" y="6092575"/>
            <a:ext cx="2592000" cy="540000"/>
            <a:chOff x="9597610" y="6092575"/>
            <a:chExt cx="2592000" cy="540000"/>
          </a:xfrm>
        </p:grpSpPr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64FD6BDD-4162-4DEA-B33F-BC59617F3C94}"/>
                </a:ext>
              </a:extLst>
            </p:cNvPr>
            <p:cNvSpPr/>
            <p:nvPr userDrawn="1"/>
          </p:nvSpPr>
          <p:spPr>
            <a:xfrm>
              <a:off x="9597610" y="6092575"/>
              <a:ext cx="2592000" cy="54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12" name="Grafik 11">
              <a:extLst>
                <a:ext uri="{FF2B5EF4-FFF2-40B4-BE49-F238E27FC236}">
                  <a16:creationId xmlns:a16="http://schemas.microsoft.com/office/drawing/2014/main" id="{CE724700-09DC-411F-84C8-B341E87F7CD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32611" y="6228712"/>
              <a:ext cx="808391" cy="292882"/>
            </a:xfrm>
            <a:prstGeom prst="rect">
              <a:avLst/>
            </a:prstGeom>
          </p:spPr>
        </p:pic>
      </p:grpSp>
      <p:sp>
        <p:nvSpPr>
          <p:cNvPr id="14" name="Titel 1">
            <a:extLst>
              <a:ext uri="{FF2B5EF4-FFF2-40B4-BE49-F238E27FC236}">
                <a16:creationId xmlns:a16="http://schemas.microsoft.com/office/drawing/2014/main" id="{E277AA59-CC14-49D8-A832-F7E16F0C33EE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579645" y="525991"/>
            <a:ext cx="4312540" cy="1754326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3200" b="1" i="0" kern="120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r>
              <a:rPr lang="en-US" sz="4000" dirty="0"/>
              <a:t>Per </a:t>
            </a:r>
            <a:r>
              <a:rPr lang="en-US" sz="4000" dirty="0" err="1"/>
              <a:t>noi</a:t>
            </a:r>
            <a:r>
              <a:rPr lang="en-US" sz="4000" dirty="0"/>
              <a:t> </a:t>
            </a:r>
            <a:r>
              <a:rPr lang="en-US" sz="4000" dirty="0" err="1"/>
              <a:t>sostenibilità</a:t>
            </a:r>
            <a:r>
              <a:rPr lang="en-US" sz="4000" dirty="0"/>
              <a:t> </a:t>
            </a:r>
            <a:r>
              <a:rPr lang="en-US" sz="4000" dirty="0" err="1"/>
              <a:t>significa</a:t>
            </a:r>
            <a:endParaRPr lang="de-DE" sz="4000" b="0" dirty="0"/>
          </a:p>
        </p:txBody>
      </p:sp>
      <p:sp>
        <p:nvSpPr>
          <p:cNvPr id="15" name="Titel 1">
            <a:extLst>
              <a:ext uri="{FF2B5EF4-FFF2-40B4-BE49-F238E27FC236}">
                <a16:creationId xmlns:a16="http://schemas.microsoft.com/office/drawing/2014/main" id="{DC9F9A9B-CD3F-4419-A59F-9D4192BE4850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579646" y="2280317"/>
            <a:ext cx="4721697" cy="3812258"/>
          </a:xfrm>
          <a:prstGeom prst="rect">
            <a:avLst/>
          </a:prstGeom>
        </p:spPr>
        <p:txBody>
          <a:bodyPr lIns="0" tIns="180000" rIns="0" bIns="0" anchor="t">
            <a:noAutofit/>
          </a:bodyPr>
          <a:lstStyle>
            <a:lvl1pPr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3200" b="1" i="0" kern="120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2000" b="0" dirty="0"/>
              <a:t>…</a:t>
            </a:r>
            <a:r>
              <a:rPr lang="en-US" sz="2000" b="0" dirty="0" err="1"/>
              <a:t>trovare</a:t>
            </a:r>
            <a:r>
              <a:rPr lang="en-US" sz="2000" b="0" dirty="0"/>
              <a:t> il giusto </a:t>
            </a:r>
            <a:r>
              <a:rPr lang="en-US" sz="2000" b="0" dirty="0" err="1"/>
              <a:t>bilanciamento</a:t>
            </a:r>
            <a:r>
              <a:rPr lang="en-US" sz="2000" b="0" dirty="0"/>
              <a:t> per </a:t>
            </a:r>
            <a:r>
              <a:rPr lang="en-US" sz="2000" b="0" dirty="0" err="1"/>
              <a:t>contribuire</a:t>
            </a:r>
            <a:r>
              <a:rPr lang="en-US" sz="2000" b="0" dirty="0"/>
              <a:t> con </a:t>
            </a:r>
            <a:r>
              <a:rPr lang="en-US" sz="2000" b="0" dirty="0" err="1"/>
              <a:t>azioni</a:t>
            </a:r>
            <a:r>
              <a:rPr lang="en-US" sz="2000" b="0" dirty="0"/>
              <a:t> e </a:t>
            </a:r>
            <a:r>
              <a:rPr lang="en-US" sz="2000" b="0" dirty="0" err="1"/>
              <a:t>soluzioni</a:t>
            </a:r>
            <a:r>
              <a:rPr lang="en-US" sz="2000" b="0" dirty="0"/>
              <a:t>  CONCRETE ai </a:t>
            </a:r>
            <a:r>
              <a:rPr lang="en-US" sz="2000" b="0" dirty="0" err="1"/>
              <a:t>bisogni</a:t>
            </a:r>
            <a:r>
              <a:rPr lang="en-US" sz="2000" b="0" dirty="0"/>
              <a:t> </a:t>
            </a:r>
            <a:r>
              <a:rPr lang="en-US" sz="2000" b="0" dirty="0" err="1"/>
              <a:t>fondamentali</a:t>
            </a:r>
            <a:r>
              <a:rPr lang="en-US" sz="2000" b="0" dirty="0"/>
              <a:t>  </a:t>
            </a:r>
            <a:r>
              <a:rPr lang="en-US" sz="2000" b="0" dirty="0" err="1"/>
              <a:t>gli</a:t>
            </a:r>
            <a:r>
              <a:rPr lang="en-US" sz="2000" b="0" dirty="0"/>
              <a:t> </a:t>
            </a:r>
            <a:r>
              <a:rPr lang="en-US" sz="2000" b="0" dirty="0" err="1"/>
              <a:t>attori</a:t>
            </a:r>
            <a:r>
              <a:rPr lang="en-US" sz="2000" b="0" dirty="0"/>
              <a:t> </a:t>
            </a:r>
            <a:r>
              <a:rPr lang="en-US" sz="2000" b="0" dirty="0" err="1"/>
              <a:t>delle</a:t>
            </a:r>
            <a:r>
              <a:rPr lang="en-US" sz="2000" b="0" dirty="0"/>
              <a:t> </a:t>
            </a:r>
            <a:r>
              <a:rPr lang="en-US" sz="2000" b="0" dirty="0" err="1"/>
              <a:t>filiera</a:t>
            </a:r>
            <a:r>
              <a:rPr lang="en-US" sz="2000" b="0" dirty="0"/>
              <a:t> per </a:t>
            </a:r>
            <a:r>
              <a:rPr lang="en-US" sz="2000" b="0" dirty="0" err="1"/>
              <a:t>supportarli</a:t>
            </a:r>
            <a:r>
              <a:rPr lang="en-US" sz="2000" b="0" dirty="0"/>
              <a:t> </a:t>
            </a:r>
            <a:r>
              <a:rPr lang="en-US" sz="2000" b="0" dirty="0" err="1"/>
              <a:t>nelle</a:t>
            </a:r>
            <a:r>
              <a:rPr lang="en-US" sz="2000" b="0" dirty="0"/>
              <a:t> </a:t>
            </a:r>
            <a:r>
              <a:rPr lang="en-US" sz="2000" b="0" dirty="0" err="1"/>
              <a:t>sfide</a:t>
            </a:r>
            <a:r>
              <a:rPr lang="en-US" sz="2000" b="0" dirty="0"/>
              <a:t> ECONOMICHE, AMBIENTALI e SOCIALI per </a:t>
            </a:r>
            <a:r>
              <a:rPr lang="en-US" sz="2000" b="0" dirty="0" err="1"/>
              <a:t>connetterli</a:t>
            </a:r>
            <a:r>
              <a:rPr lang="en-US" sz="2000" b="0" dirty="0"/>
              <a:t> </a:t>
            </a:r>
            <a:r>
              <a:rPr lang="en-US" sz="2000" b="0" dirty="0" err="1"/>
              <a:t>alla</a:t>
            </a:r>
            <a:r>
              <a:rPr lang="en-US" sz="2000" b="0" dirty="0"/>
              <a:t> </a:t>
            </a:r>
            <a:r>
              <a:rPr lang="en-US" sz="2000" b="0" dirty="0" err="1"/>
              <a:t>società</a:t>
            </a:r>
            <a:r>
              <a:rPr lang="en-US" sz="2000" b="0" dirty="0"/>
              <a:t> civile</a:t>
            </a:r>
            <a:endParaRPr lang="de-DE" sz="2000" b="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BC4FC9F-928D-4791-98B7-38566B856B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2EA1D04-CA53-4DE3-84A8-2B63E41036C9}" type="slidenum">
              <a:rPr lang="de-DE" smtClean="0"/>
              <a:pPr/>
              <a:t>2</a:t>
            </a:fld>
            <a:endParaRPr lang="de-DE"/>
          </a:p>
        </p:txBody>
      </p:sp>
      <p:sp>
        <p:nvSpPr>
          <p:cNvPr id="13" name="Fußzeilenplatzhalter 2">
            <a:extLst>
              <a:ext uri="{FF2B5EF4-FFF2-40B4-BE49-F238E27FC236}">
                <a16:creationId xmlns:a16="http://schemas.microsoft.com/office/drawing/2014/main" id="{7AAB3450-76E9-4774-942A-EB7950F089D6}"/>
              </a:ext>
            </a:extLst>
          </p:cNvPr>
          <p:cNvSpPr txBox="1">
            <a:spLocks/>
          </p:cNvSpPr>
          <p:nvPr/>
        </p:nvSpPr>
        <p:spPr>
          <a:xfrm>
            <a:off x="1127125" y="6516000"/>
            <a:ext cx="3364269" cy="167933"/>
          </a:xfrm>
          <a:prstGeom prst="rect">
            <a:avLst/>
          </a:prstGeom>
        </p:spPr>
        <p:txBody>
          <a:bodyPr lIns="0" tIns="0" rIns="0" bIns="0"/>
          <a:lstStyle>
            <a:defPPr>
              <a:defRPr lang="de-DE"/>
            </a:defPPr>
            <a:lvl1pPr marL="0" algn="l" defTabSz="914400" rtl="0" eaLnBrk="1" latinLnBrk="0" hangingPunct="1">
              <a:defRPr sz="9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>
                <a:solidFill>
                  <a:schemeClr val="tx1"/>
                </a:solidFill>
                <a:cs typeface="Arial"/>
              </a:rPr>
              <a:t>|  BASF Agricultural Solutions</a:t>
            </a:r>
          </a:p>
        </p:txBody>
      </p:sp>
      <p:sp>
        <p:nvSpPr>
          <p:cNvPr id="16" name="Datumsplatzhalter 1">
            <a:extLst>
              <a:ext uri="{FF2B5EF4-FFF2-40B4-BE49-F238E27FC236}">
                <a16:creationId xmlns:a16="http://schemas.microsoft.com/office/drawing/2014/main" id="{7F4C15C6-5218-4572-AED6-0837E9376992}"/>
              </a:ext>
            </a:extLst>
          </p:cNvPr>
          <p:cNvSpPr txBox="1">
            <a:spLocks/>
          </p:cNvSpPr>
          <p:nvPr/>
        </p:nvSpPr>
        <p:spPr>
          <a:xfrm>
            <a:off x="597257" y="6516407"/>
            <a:ext cx="468126" cy="175322"/>
          </a:xfrm>
          <a:prstGeom prst="rect">
            <a:avLst/>
          </a:prstGeom>
        </p:spPr>
        <p:txBody>
          <a:bodyPr wrap="none" lIns="0" tIns="0" rIns="0" bIns="0"/>
          <a:lstStyle>
            <a:defPPr>
              <a:defRPr lang="de-DE"/>
            </a:defPPr>
            <a:lvl1pPr marL="0" algn="l" defTabSz="9144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291709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C120DA-993E-0EC1-FA6D-AF33227323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F0C84EC1-8429-AD22-63DE-F61F998CFAA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600"/>
          <a:stretch/>
        </p:blipFill>
        <p:spPr>
          <a:xfrm>
            <a:off x="0" y="0"/>
            <a:ext cx="12192000" cy="6853707"/>
          </a:xfrm>
          <a:prstGeom prst="rect">
            <a:avLst/>
          </a:prstGeom>
        </p:spPr>
      </p:pic>
      <p:sp>
        <p:nvSpPr>
          <p:cNvPr id="15" name="Rettangolo 14">
            <a:extLst>
              <a:ext uri="{FF2B5EF4-FFF2-40B4-BE49-F238E27FC236}">
                <a16:creationId xmlns:a16="http://schemas.microsoft.com/office/drawing/2014/main" id="{178F9F25-277A-CEAA-EAF0-E4982E3ECFB1}"/>
              </a:ext>
            </a:extLst>
          </p:cNvPr>
          <p:cNvSpPr/>
          <p:nvPr/>
        </p:nvSpPr>
        <p:spPr>
          <a:xfrm rot="10800000">
            <a:off x="0" y="5093208"/>
            <a:ext cx="12192000" cy="1764792"/>
          </a:xfrm>
          <a:prstGeom prst="rect">
            <a:avLst/>
          </a:prstGeom>
          <a:gradFill>
            <a:gsLst>
              <a:gs pos="0">
                <a:schemeClr val="tx1">
                  <a:alpha val="57657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A9336908-90B0-7195-C26B-6A8DF6C21546}"/>
              </a:ext>
            </a:extLst>
          </p:cNvPr>
          <p:cNvSpPr/>
          <p:nvPr/>
        </p:nvSpPr>
        <p:spPr>
          <a:xfrm>
            <a:off x="0" y="0"/>
            <a:ext cx="12192000" cy="1764792"/>
          </a:xfrm>
          <a:prstGeom prst="rect">
            <a:avLst/>
          </a:prstGeom>
          <a:gradFill>
            <a:gsLst>
              <a:gs pos="0">
                <a:schemeClr val="tx1">
                  <a:alpha val="57657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aphicFrame>
        <p:nvGraphicFramePr>
          <p:cNvPr id="23554" name="think-cell data - do not delete" hidden="1">
            <a:extLst>
              <a:ext uri="{FF2B5EF4-FFF2-40B4-BE49-F238E27FC236}">
                <a16:creationId xmlns:a16="http://schemas.microsoft.com/office/drawing/2014/main" id="{80FEA43D-E778-8452-7B22-D932806335E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think-cell" r:id="rId5" imgW="347" imgH="348" progId="TCLayout.ActiveDocument.1">
                  <p:embed/>
                </p:oleObj>
              </mc:Choice>
              <mc:Fallback>
                <p:oleObj name="Diapositiva think-cell" r:id="rId5" imgW="347" imgH="348" progId="TCLayout.ActiveDocument.1">
                  <p:embed/>
                  <p:pic>
                    <p:nvPicPr>
                      <p:cNvPr id="2355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80FEA43D-E778-8452-7B22-D932806335E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Titolo 1">
            <a:extLst>
              <a:ext uri="{FF2B5EF4-FFF2-40B4-BE49-F238E27FC236}">
                <a16:creationId xmlns:a16="http://schemas.microsoft.com/office/drawing/2014/main" id="{81179DB7-4BA2-C32E-9F98-7C500BB69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334" y="430442"/>
            <a:ext cx="11668866" cy="853200"/>
          </a:xfrm>
          <a:noFill/>
        </p:spPr>
        <p:txBody>
          <a:bodyPr vert="horz"/>
          <a:lstStyle/>
          <a:p>
            <a:pPr>
              <a:spcBef>
                <a:spcPts val="200"/>
              </a:spcBef>
            </a:pPr>
            <a:r>
              <a:rPr lang="it-IT" sz="3200" b="1" dirty="0">
                <a:solidFill>
                  <a:schemeClr val="bg1">
                    <a:lumMod val="95000"/>
                  </a:schemeClr>
                </a:solidFill>
              </a:rPr>
              <a:t>Per il cerealicoltore il bilanciamento economia/ambiente è  complicato</a:t>
            </a:r>
            <a:endParaRPr lang="it-IT" sz="22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3595" name="Segnaposto contenuto 5">
            <a:extLst>
              <a:ext uri="{FF2B5EF4-FFF2-40B4-BE49-F238E27FC236}">
                <a16:creationId xmlns:a16="http://schemas.microsoft.com/office/drawing/2014/main" id="{DCE4BA52-62D1-5663-7E70-A084E1F10440}"/>
              </a:ext>
            </a:extLst>
          </p:cNvPr>
          <p:cNvSpPr txBox="1">
            <a:spLocks/>
          </p:cNvSpPr>
          <p:nvPr/>
        </p:nvSpPr>
        <p:spPr>
          <a:xfrm>
            <a:off x="227013" y="6089065"/>
            <a:ext cx="8507684" cy="551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342866" marR="0" indent="-342866" algn="l" defTabSz="914309" rtl="0" eaLnBrk="1" fontAlgn="base" latinLnBrk="0" hangingPunct="1">
              <a:lnSpc>
                <a:spcPct val="110000"/>
              </a:lnSpc>
              <a:spcBef>
                <a:spcPts val="1800"/>
              </a:spcBef>
              <a:spcAft>
                <a:spcPct val="0"/>
              </a:spcAft>
              <a:buClr>
                <a:srgbClr val="65AC1E"/>
              </a:buClr>
              <a:buSzTx/>
              <a:buFont typeface="Wingdings" panose="05000000000000000000" pitchFamily="2" charset="2"/>
              <a:buChar char="n"/>
              <a:tabLst/>
              <a:defRPr sz="20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715891" marR="0" indent="-358739" algn="l" defTabSz="914309" rtl="0" eaLnBrk="1" fontAlgn="base" latinLnBrk="0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65AC1E"/>
              </a:buClr>
              <a:buSzPct val="90000"/>
              <a:buFont typeface="Wingdings 3" panose="05040102010807070707" pitchFamily="18" charset="2"/>
              <a:buChar char=""/>
              <a:tabLst/>
              <a:defRPr sz="20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080980" marR="0" indent="-365088" algn="l" defTabSz="914309" rtl="0" eaLnBrk="1" fontAlgn="base" latinLnBrk="0" hangingPunct="1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rgbClr val="65AC1E"/>
              </a:buClr>
              <a:buSzPct val="95000"/>
              <a:buFont typeface="Arial" panose="020B0604020202020204" pitchFamily="34" charset="0"/>
              <a:buChar char="●"/>
              <a:tabLst/>
              <a:defRPr sz="20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433370" marR="0" indent="-358739" algn="l" defTabSz="914309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65AC1E"/>
              </a:buClr>
              <a:buSzTx/>
              <a:buFont typeface="Arial" panose="020B0604020202020204" pitchFamily="34" charset="0"/>
              <a:buChar char="−"/>
              <a:tabLst/>
              <a:defRPr sz="20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623276" indent="-266346" algn="l" defTabSz="914218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–"/>
              <a:defRPr sz="20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080384" indent="-266346" algn="l" defTabSz="914218" rtl="0" eaLnBrk="1" latinLnBrk="0" hangingPunct="1">
              <a:lnSpc>
                <a:spcPct val="95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  <a:defRPr sz="20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537492" indent="-266346" algn="l" defTabSz="914218" rtl="0" eaLnBrk="1" latinLnBrk="0" hangingPunct="1">
              <a:lnSpc>
                <a:spcPct val="95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  <a:defRPr sz="20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2994601" indent="-266346" algn="l" defTabSz="914218" rtl="0" eaLnBrk="1" latinLnBrk="0" hangingPunct="1">
              <a:lnSpc>
                <a:spcPct val="95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  <a:defRPr sz="20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451710" indent="-266346" algn="l" defTabSz="914218" rtl="0" eaLnBrk="1" latinLnBrk="0" hangingPunct="1">
              <a:lnSpc>
                <a:spcPct val="95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  <a:defRPr sz="20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it-IT" sz="1800" b="1" dirty="0">
                <a:solidFill>
                  <a:schemeClr val="bg1">
                    <a:lumMod val="95000"/>
                  </a:schemeClr>
                </a:solidFill>
              </a:rPr>
              <a:t>…..tecnologia e valorizzazione del metodo produttivo sono fondamentali </a:t>
            </a:r>
          </a:p>
        </p:txBody>
      </p:sp>
      <p:sp>
        <p:nvSpPr>
          <p:cNvPr id="23613" name="Arrow: Chevron 40">
            <a:extLst>
              <a:ext uri="{FF2B5EF4-FFF2-40B4-BE49-F238E27FC236}">
                <a16:creationId xmlns:a16="http://schemas.microsoft.com/office/drawing/2014/main" id="{047EE435-BF7D-B356-C14A-7A579302CD9A}"/>
              </a:ext>
            </a:extLst>
          </p:cNvPr>
          <p:cNvSpPr/>
          <p:nvPr/>
        </p:nvSpPr>
        <p:spPr>
          <a:xfrm>
            <a:off x="2294354" y="2824624"/>
            <a:ext cx="9295134" cy="335054"/>
          </a:xfrm>
          <a:prstGeom prst="chevron">
            <a:avLst>
              <a:gd name="adj" fmla="val 75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200" b="1">
              <a:solidFill>
                <a:schemeClr val="tx1"/>
              </a:solidFill>
            </a:endParaRPr>
          </a:p>
        </p:txBody>
      </p:sp>
      <p:grpSp>
        <p:nvGrpSpPr>
          <p:cNvPr id="2" name="Gruppieren 8">
            <a:extLst>
              <a:ext uri="{FF2B5EF4-FFF2-40B4-BE49-F238E27FC236}">
                <a16:creationId xmlns:a16="http://schemas.microsoft.com/office/drawing/2014/main" id="{4F65F785-67B8-CEFE-AB0D-762D8C34C65F}"/>
              </a:ext>
            </a:extLst>
          </p:cNvPr>
          <p:cNvGrpSpPr/>
          <p:nvPr/>
        </p:nvGrpSpPr>
        <p:grpSpPr>
          <a:xfrm>
            <a:off x="9598861" y="6092575"/>
            <a:ext cx="2592337" cy="540000"/>
            <a:chOff x="9597610" y="6092575"/>
            <a:chExt cx="2592000" cy="540000"/>
          </a:xfrm>
        </p:grpSpPr>
        <p:sp>
          <p:nvSpPr>
            <p:cNvPr id="4" name="Rechteck 9">
              <a:extLst>
                <a:ext uri="{FF2B5EF4-FFF2-40B4-BE49-F238E27FC236}">
                  <a16:creationId xmlns:a16="http://schemas.microsoft.com/office/drawing/2014/main" id="{7E16151A-B337-A184-0943-46A67B75DC9D}"/>
                </a:ext>
              </a:extLst>
            </p:cNvPr>
            <p:cNvSpPr/>
            <p:nvPr userDrawn="1"/>
          </p:nvSpPr>
          <p:spPr>
            <a:xfrm>
              <a:off x="9597610" y="6092575"/>
              <a:ext cx="2592000" cy="54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800"/>
            </a:p>
          </p:txBody>
        </p:sp>
        <p:pic>
          <p:nvPicPr>
            <p:cNvPr id="5" name="Grafik 10">
              <a:extLst>
                <a:ext uri="{FF2B5EF4-FFF2-40B4-BE49-F238E27FC236}">
                  <a16:creationId xmlns:a16="http://schemas.microsoft.com/office/drawing/2014/main" id="{D640B62E-1823-768A-D877-5BC0B3487EF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32611" y="6228712"/>
              <a:ext cx="808391" cy="292882"/>
            </a:xfrm>
            <a:prstGeom prst="rect">
              <a:avLst/>
            </a:prstGeom>
          </p:spPr>
        </p:pic>
      </p:grpSp>
      <p:sp>
        <p:nvSpPr>
          <p:cNvPr id="20" name="Arrow: Chevron 40">
            <a:extLst>
              <a:ext uri="{FF2B5EF4-FFF2-40B4-BE49-F238E27FC236}">
                <a16:creationId xmlns:a16="http://schemas.microsoft.com/office/drawing/2014/main" id="{0833FE9A-B74A-8230-7BDA-21335704CD8D}"/>
              </a:ext>
            </a:extLst>
          </p:cNvPr>
          <p:cNvSpPr/>
          <p:nvPr/>
        </p:nvSpPr>
        <p:spPr>
          <a:xfrm>
            <a:off x="2294354" y="3614050"/>
            <a:ext cx="9295134" cy="335054"/>
          </a:xfrm>
          <a:prstGeom prst="chevron">
            <a:avLst>
              <a:gd name="adj" fmla="val 75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200" b="1">
              <a:solidFill>
                <a:schemeClr val="tx1"/>
              </a:solidFill>
            </a:endParaRPr>
          </a:p>
        </p:txBody>
      </p:sp>
      <p:sp>
        <p:nvSpPr>
          <p:cNvPr id="21" name="Arrow: Chevron 40">
            <a:extLst>
              <a:ext uri="{FF2B5EF4-FFF2-40B4-BE49-F238E27FC236}">
                <a16:creationId xmlns:a16="http://schemas.microsoft.com/office/drawing/2014/main" id="{A91720D5-48A4-3A8A-D5EE-940408EAAFF6}"/>
              </a:ext>
            </a:extLst>
          </p:cNvPr>
          <p:cNvSpPr/>
          <p:nvPr/>
        </p:nvSpPr>
        <p:spPr>
          <a:xfrm>
            <a:off x="2260748" y="4745861"/>
            <a:ext cx="9295134" cy="335054"/>
          </a:xfrm>
          <a:prstGeom prst="chevron">
            <a:avLst>
              <a:gd name="adj" fmla="val 75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200" b="1">
              <a:solidFill>
                <a:schemeClr val="tx1"/>
              </a:solidFill>
            </a:endParaRP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4D1BB3B8-E8A1-96D4-D84F-0DD21BB62E88}"/>
              </a:ext>
            </a:extLst>
          </p:cNvPr>
          <p:cNvSpPr/>
          <p:nvPr/>
        </p:nvSpPr>
        <p:spPr>
          <a:xfrm>
            <a:off x="7456799" y="1982857"/>
            <a:ext cx="2939058" cy="3830416"/>
          </a:xfrm>
          <a:prstGeom prst="rect">
            <a:avLst/>
          </a:prstGeom>
          <a:solidFill>
            <a:srgbClr val="F2F2F2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09">
              <a:defRPr/>
            </a:pPr>
            <a:endParaRPr lang="it-IT">
              <a:solidFill>
                <a:srgbClr val="FFFFFF"/>
              </a:solidFill>
              <a:latin typeface="Arial" panose="020B0604020202020204"/>
              <a:cs typeface="Arial"/>
            </a:endParaRP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87B7D802-E287-5FBC-8F26-6797F2992673}"/>
              </a:ext>
            </a:extLst>
          </p:cNvPr>
          <p:cNvSpPr txBox="1"/>
          <p:nvPr/>
        </p:nvSpPr>
        <p:spPr>
          <a:xfrm>
            <a:off x="7540839" y="2079670"/>
            <a:ext cx="2675931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309">
              <a:defRPr/>
            </a:pPr>
            <a:r>
              <a:rPr lang="it-IT" sz="1600" b="1" dirty="0">
                <a:latin typeface="Arial" panose="020B0604020202020204"/>
                <a:cs typeface="Arial"/>
              </a:rPr>
              <a:t>Impatto  sulla sostenibilità AMBIENTALE</a:t>
            </a:r>
            <a:endParaRPr lang="it-IT" sz="1600" dirty="0">
              <a:latin typeface="Arial" panose="020B0604020202020204"/>
              <a:cs typeface="Arial"/>
            </a:endParaRPr>
          </a:p>
        </p:txBody>
      </p:sp>
      <p:sp>
        <p:nvSpPr>
          <p:cNvPr id="16" name="Rettangolo 17">
            <a:extLst>
              <a:ext uri="{FF2B5EF4-FFF2-40B4-BE49-F238E27FC236}">
                <a16:creationId xmlns:a16="http://schemas.microsoft.com/office/drawing/2014/main" id="{D4F4E584-A67D-1B6B-FD02-14B8FCFD33B4}"/>
              </a:ext>
            </a:extLst>
          </p:cNvPr>
          <p:cNvSpPr/>
          <p:nvPr/>
        </p:nvSpPr>
        <p:spPr>
          <a:xfrm>
            <a:off x="7692746" y="2703494"/>
            <a:ext cx="2249241" cy="5026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09">
              <a:defRPr/>
            </a:pPr>
            <a:r>
              <a:rPr lang="it-IT" sz="2800" b="1" dirty="0">
                <a:solidFill>
                  <a:srgbClr val="FFFFFF"/>
                </a:solidFill>
                <a:latin typeface="Arial" panose="020B0604020202020204"/>
                <a:cs typeface="Arial"/>
              </a:rPr>
              <a:t>- - --</a:t>
            </a:r>
          </a:p>
        </p:txBody>
      </p:sp>
      <p:sp>
        <p:nvSpPr>
          <p:cNvPr id="23" name="Rettangolo 21">
            <a:extLst>
              <a:ext uri="{FF2B5EF4-FFF2-40B4-BE49-F238E27FC236}">
                <a16:creationId xmlns:a16="http://schemas.microsoft.com/office/drawing/2014/main" id="{0771A09E-73FE-1C22-7FE0-9691E6D482FD}"/>
              </a:ext>
            </a:extLst>
          </p:cNvPr>
          <p:cNvSpPr/>
          <p:nvPr/>
        </p:nvSpPr>
        <p:spPr>
          <a:xfrm>
            <a:off x="7722261" y="4341126"/>
            <a:ext cx="2249241" cy="5026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09">
              <a:defRPr/>
            </a:pPr>
            <a:r>
              <a:rPr lang="it-IT" sz="2800" b="1" dirty="0">
                <a:solidFill>
                  <a:srgbClr val="FFFFFF"/>
                </a:solidFill>
                <a:latin typeface="Arial" panose="020B0604020202020204"/>
                <a:cs typeface="Arial"/>
              </a:rPr>
              <a:t>-</a:t>
            </a:r>
          </a:p>
        </p:txBody>
      </p:sp>
      <p:sp>
        <p:nvSpPr>
          <p:cNvPr id="28" name="Rettangolo 17">
            <a:extLst>
              <a:ext uri="{FF2B5EF4-FFF2-40B4-BE49-F238E27FC236}">
                <a16:creationId xmlns:a16="http://schemas.microsoft.com/office/drawing/2014/main" id="{C73417F2-8D37-5455-28DD-C4B473DA4A96}"/>
              </a:ext>
            </a:extLst>
          </p:cNvPr>
          <p:cNvSpPr/>
          <p:nvPr/>
        </p:nvSpPr>
        <p:spPr>
          <a:xfrm>
            <a:off x="7683476" y="3493181"/>
            <a:ext cx="2249241" cy="5026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09">
              <a:defRPr/>
            </a:pPr>
            <a:r>
              <a:rPr lang="it-IT" sz="2800" b="1" dirty="0">
                <a:solidFill>
                  <a:srgbClr val="FFFFFF"/>
                </a:solidFill>
                <a:latin typeface="Arial" panose="020B0604020202020204"/>
                <a:cs typeface="Arial"/>
              </a:rPr>
              <a:t>+-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F3C66A1-1D18-80DF-D91E-7E58FE93DD19}"/>
              </a:ext>
            </a:extLst>
          </p:cNvPr>
          <p:cNvSpPr/>
          <p:nvPr/>
        </p:nvSpPr>
        <p:spPr>
          <a:xfrm>
            <a:off x="218334" y="2024063"/>
            <a:ext cx="2352040" cy="3830414"/>
          </a:xfrm>
          <a:prstGeom prst="rect">
            <a:avLst/>
          </a:prstGeom>
          <a:solidFill>
            <a:srgbClr val="F2F2F2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09">
              <a:defRPr/>
            </a:pPr>
            <a:endParaRPr lang="it-IT">
              <a:solidFill>
                <a:srgbClr val="FFFFFF"/>
              </a:solidFill>
              <a:latin typeface="Arial" panose="020B0604020202020204"/>
              <a:cs typeface="Arial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655272EF-AD2B-DB6D-7936-550C42013688}"/>
              </a:ext>
            </a:extLst>
          </p:cNvPr>
          <p:cNvSpPr/>
          <p:nvPr/>
        </p:nvSpPr>
        <p:spPr>
          <a:xfrm>
            <a:off x="460748" y="4956693"/>
            <a:ext cx="1800000" cy="5026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09">
              <a:defRPr/>
            </a:pPr>
            <a:r>
              <a:rPr lang="it-IT" sz="1600" b="1" dirty="0">
                <a:solidFill>
                  <a:srgbClr val="FFFFFF"/>
                </a:solidFill>
                <a:latin typeface="Arial" panose="020B0604020202020204"/>
                <a:cs typeface="Arial"/>
              </a:rPr>
              <a:t>Lavorazioni 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416BB0F0-395F-DEA9-40B9-AC2FAB8FF604}"/>
              </a:ext>
            </a:extLst>
          </p:cNvPr>
          <p:cNvSpPr/>
          <p:nvPr/>
        </p:nvSpPr>
        <p:spPr>
          <a:xfrm>
            <a:off x="494354" y="2713398"/>
            <a:ext cx="1800000" cy="5026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09">
              <a:defRPr/>
            </a:pPr>
            <a:r>
              <a:rPr lang="it-IT" sz="1600" b="1">
                <a:solidFill>
                  <a:srgbClr val="FFFFFF"/>
                </a:solidFill>
                <a:latin typeface="Arial" panose="020B0604020202020204"/>
                <a:cs typeface="Arial"/>
              </a:rPr>
              <a:t>Nutrizione 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C659D0B2-6B3F-929B-1B36-B9C138931987}"/>
              </a:ext>
            </a:extLst>
          </p:cNvPr>
          <p:cNvSpPr/>
          <p:nvPr/>
        </p:nvSpPr>
        <p:spPr>
          <a:xfrm>
            <a:off x="460748" y="4283737"/>
            <a:ext cx="1800000" cy="5026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09">
              <a:defRPr/>
            </a:pPr>
            <a:r>
              <a:rPr lang="it-IT" sz="1600" b="1" dirty="0">
                <a:solidFill>
                  <a:srgbClr val="FFFFFF"/>
                </a:solidFill>
                <a:latin typeface="Arial" panose="020B0604020202020204"/>
                <a:cs typeface="Arial"/>
              </a:rPr>
              <a:t>Difesa</a:t>
            </a:r>
          </a:p>
        </p:txBody>
      </p:sp>
      <p:sp>
        <p:nvSpPr>
          <p:cNvPr id="26" name="Rettangolo 17">
            <a:extLst>
              <a:ext uri="{FF2B5EF4-FFF2-40B4-BE49-F238E27FC236}">
                <a16:creationId xmlns:a16="http://schemas.microsoft.com/office/drawing/2014/main" id="{D89AB76D-A7C4-1A83-D308-A42A2CA5DE04}"/>
              </a:ext>
            </a:extLst>
          </p:cNvPr>
          <p:cNvSpPr/>
          <p:nvPr/>
        </p:nvSpPr>
        <p:spPr>
          <a:xfrm>
            <a:off x="466259" y="3542317"/>
            <a:ext cx="1800000" cy="5026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09">
              <a:defRPr/>
            </a:pPr>
            <a:r>
              <a:rPr lang="it-IT" sz="1600" b="1" dirty="0">
                <a:solidFill>
                  <a:srgbClr val="FFFFFF"/>
                </a:solidFill>
                <a:latin typeface="Arial" panose="020B0604020202020204"/>
                <a:cs typeface="Arial"/>
              </a:rPr>
              <a:t>Seme </a:t>
            </a:r>
          </a:p>
        </p:txBody>
      </p:sp>
      <p:sp>
        <p:nvSpPr>
          <p:cNvPr id="27" name="CasellaDiTesto 39">
            <a:extLst>
              <a:ext uri="{FF2B5EF4-FFF2-40B4-BE49-F238E27FC236}">
                <a16:creationId xmlns:a16="http://schemas.microsoft.com/office/drawing/2014/main" id="{F19B0FAF-472F-960D-DEB1-5757A3B357E8}"/>
              </a:ext>
            </a:extLst>
          </p:cNvPr>
          <p:cNvSpPr txBox="1"/>
          <p:nvPr/>
        </p:nvSpPr>
        <p:spPr>
          <a:xfrm>
            <a:off x="257007" y="2096242"/>
            <a:ext cx="2274695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309">
              <a:defRPr/>
            </a:pPr>
            <a:r>
              <a:rPr lang="it-IT" sz="1600" b="1">
                <a:latin typeface="Arial" panose="020B0604020202020204"/>
                <a:cs typeface="Arial"/>
              </a:rPr>
              <a:t>Tecnica di produzione agricola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C48839A3-67AF-670F-D195-AD71265418F8}"/>
              </a:ext>
            </a:extLst>
          </p:cNvPr>
          <p:cNvSpPr/>
          <p:nvPr/>
        </p:nvSpPr>
        <p:spPr>
          <a:xfrm>
            <a:off x="7687292" y="4949210"/>
            <a:ext cx="2249241" cy="5026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09">
              <a:defRPr/>
            </a:pPr>
            <a:r>
              <a:rPr lang="it-IT" sz="2800" b="1" dirty="0">
                <a:solidFill>
                  <a:srgbClr val="FFFFFF"/>
                </a:solidFill>
                <a:latin typeface="Arial" panose="020B0604020202020204"/>
                <a:cs typeface="Arial"/>
              </a:rPr>
              <a:t>-</a:t>
            </a:r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2BE53813-525A-F8B4-38A2-439F2708B603}"/>
              </a:ext>
            </a:extLst>
          </p:cNvPr>
          <p:cNvSpPr/>
          <p:nvPr/>
        </p:nvSpPr>
        <p:spPr>
          <a:xfrm>
            <a:off x="4060459" y="1993742"/>
            <a:ext cx="2939058" cy="3830416"/>
          </a:xfrm>
          <a:prstGeom prst="rect">
            <a:avLst/>
          </a:prstGeom>
          <a:solidFill>
            <a:srgbClr val="F2F2F2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09">
              <a:defRPr/>
            </a:pPr>
            <a:endParaRPr lang="it-IT">
              <a:solidFill>
                <a:srgbClr val="FFFFFF"/>
              </a:solidFill>
              <a:latin typeface="Arial" panose="020B0604020202020204"/>
              <a:cs typeface="Arial"/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13AF6B6E-3EE0-7818-24E0-4FE17AEA8B1C}"/>
              </a:ext>
            </a:extLst>
          </p:cNvPr>
          <p:cNvSpPr txBox="1"/>
          <p:nvPr/>
        </p:nvSpPr>
        <p:spPr>
          <a:xfrm>
            <a:off x="4144499" y="2090555"/>
            <a:ext cx="2675931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309">
              <a:defRPr/>
            </a:pPr>
            <a:r>
              <a:rPr lang="it-IT" sz="1600" b="1" dirty="0">
                <a:latin typeface="Arial" panose="020B0604020202020204"/>
                <a:cs typeface="Arial"/>
              </a:rPr>
              <a:t>Impatto sulla sostenibilità ECONOMICA</a:t>
            </a:r>
            <a:endParaRPr lang="it-IT" sz="1600" dirty="0">
              <a:latin typeface="Arial" panose="020B0604020202020204"/>
              <a:cs typeface="Arial"/>
            </a:endParaRPr>
          </a:p>
        </p:txBody>
      </p:sp>
      <p:sp>
        <p:nvSpPr>
          <p:cNvPr id="17" name="Rettangolo 17">
            <a:extLst>
              <a:ext uri="{FF2B5EF4-FFF2-40B4-BE49-F238E27FC236}">
                <a16:creationId xmlns:a16="http://schemas.microsoft.com/office/drawing/2014/main" id="{3CA8E938-24F0-FD85-DF79-BF30F06A5315}"/>
              </a:ext>
            </a:extLst>
          </p:cNvPr>
          <p:cNvSpPr/>
          <p:nvPr/>
        </p:nvSpPr>
        <p:spPr>
          <a:xfrm>
            <a:off x="4296406" y="2714379"/>
            <a:ext cx="2249241" cy="5026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09">
              <a:defRPr/>
            </a:pPr>
            <a:r>
              <a:rPr lang="it-IT" sz="2800" b="1" dirty="0">
                <a:solidFill>
                  <a:srgbClr val="FFFFFF"/>
                </a:solidFill>
                <a:latin typeface="Arial" panose="020B0604020202020204"/>
                <a:cs typeface="Arial"/>
              </a:rPr>
              <a:t>+++++</a:t>
            </a:r>
          </a:p>
        </p:txBody>
      </p:sp>
      <p:sp>
        <p:nvSpPr>
          <p:cNvPr id="18" name="Rettangolo 21">
            <a:extLst>
              <a:ext uri="{FF2B5EF4-FFF2-40B4-BE49-F238E27FC236}">
                <a16:creationId xmlns:a16="http://schemas.microsoft.com/office/drawing/2014/main" id="{AEED1D46-8D38-A6AE-1215-73C633C20E12}"/>
              </a:ext>
            </a:extLst>
          </p:cNvPr>
          <p:cNvSpPr/>
          <p:nvPr/>
        </p:nvSpPr>
        <p:spPr>
          <a:xfrm>
            <a:off x="4281966" y="4349734"/>
            <a:ext cx="2249241" cy="5026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09">
              <a:defRPr/>
            </a:pPr>
            <a:r>
              <a:rPr lang="it-IT" sz="2800" b="1" dirty="0">
                <a:solidFill>
                  <a:srgbClr val="FFFFFF"/>
                </a:solidFill>
                <a:latin typeface="Arial" panose="020B0604020202020204"/>
                <a:cs typeface="Arial"/>
              </a:rPr>
              <a:t>+++</a:t>
            </a:r>
          </a:p>
        </p:txBody>
      </p:sp>
      <p:sp>
        <p:nvSpPr>
          <p:cNvPr id="19" name="Rettangolo 17">
            <a:extLst>
              <a:ext uri="{FF2B5EF4-FFF2-40B4-BE49-F238E27FC236}">
                <a16:creationId xmlns:a16="http://schemas.microsoft.com/office/drawing/2014/main" id="{B00E259E-7C55-42AC-3C74-5D20B0ECC221}"/>
              </a:ext>
            </a:extLst>
          </p:cNvPr>
          <p:cNvSpPr/>
          <p:nvPr/>
        </p:nvSpPr>
        <p:spPr>
          <a:xfrm>
            <a:off x="4287136" y="3504066"/>
            <a:ext cx="2249241" cy="5026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09">
              <a:defRPr/>
            </a:pPr>
            <a:r>
              <a:rPr lang="it-IT" sz="2800" b="1" dirty="0">
                <a:solidFill>
                  <a:srgbClr val="FFFFFF"/>
                </a:solidFill>
                <a:latin typeface="Arial" panose="020B0604020202020204"/>
                <a:cs typeface="Arial"/>
              </a:rPr>
              <a:t>+++</a:t>
            </a:r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2BF5DE94-49A1-31D5-34AB-ECB038F01F0C}"/>
              </a:ext>
            </a:extLst>
          </p:cNvPr>
          <p:cNvSpPr/>
          <p:nvPr/>
        </p:nvSpPr>
        <p:spPr>
          <a:xfrm>
            <a:off x="4307558" y="4966119"/>
            <a:ext cx="2249241" cy="5026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09">
              <a:defRPr/>
            </a:pPr>
            <a:r>
              <a:rPr lang="it-IT" sz="2800" b="1" dirty="0">
                <a:solidFill>
                  <a:srgbClr val="FFFFFF"/>
                </a:solidFill>
                <a:latin typeface="Arial" panose="020B0604020202020204"/>
                <a:cs typeface="Arial"/>
              </a:rPr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3644004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F83D81-BADF-1229-9D55-A3D0420CE1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77" name="Picture 4">
            <a:extLst>
              <a:ext uri="{FF2B5EF4-FFF2-40B4-BE49-F238E27FC236}">
                <a16:creationId xmlns:a16="http://schemas.microsoft.com/office/drawing/2014/main" id="{7D572C6E-148F-45D2-5252-3A50ED36E3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72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-906"/>
          <a:stretch/>
        </p:blipFill>
        <p:spPr bwMode="auto">
          <a:xfrm flipH="1">
            <a:off x="792" y="-127127"/>
            <a:ext cx="12219378" cy="6984681"/>
          </a:xfrm>
          <a:prstGeom prst="rect">
            <a:avLst/>
          </a:prstGeom>
          <a:solidFill>
            <a:schemeClr val="bg1">
              <a:lumMod val="95000"/>
              <a:alpha val="73000"/>
            </a:schemeClr>
          </a:solidFill>
          <a:effectLst>
            <a:softEdge rad="0"/>
          </a:effectLst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7BB8FF08-4C50-DB3B-F0E4-E33AD3E1FC7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347" r="1277"/>
          <a:stretch/>
        </p:blipFill>
        <p:spPr>
          <a:xfrm>
            <a:off x="5307056" y="2133530"/>
            <a:ext cx="2911631" cy="3818824"/>
          </a:xfrm>
          <a:prstGeom prst="rect">
            <a:avLst/>
          </a:prstGeom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id="{38130C8A-2339-9AE5-24D1-44F299CC89D8}"/>
              </a:ext>
            </a:extLst>
          </p:cNvPr>
          <p:cNvSpPr/>
          <p:nvPr/>
        </p:nvSpPr>
        <p:spPr>
          <a:xfrm>
            <a:off x="201214" y="2195252"/>
            <a:ext cx="1554883" cy="14765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 panose="020B0604020202020204"/>
              <a:cs typeface="Arial"/>
            </a:endParaRPr>
          </a:p>
        </p:txBody>
      </p:sp>
      <p:graphicFrame>
        <p:nvGraphicFramePr>
          <p:cNvPr id="23554" name="think-cell data - do not delete" hidden="1">
            <a:extLst>
              <a:ext uri="{FF2B5EF4-FFF2-40B4-BE49-F238E27FC236}">
                <a16:creationId xmlns:a16="http://schemas.microsoft.com/office/drawing/2014/main" id="{6C5CF9C2-DD81-8084-5E00-153C49BD725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2381" y="2034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think-cell" r:id="rId7" imgW="347" imgH="348" progId="TCLayout.ActiveDocument.1">
                  <p:embed/>
                </p:oleObj>
              </mc:Choice>
              <mc:Fallback>
                <p:oleObj name="Diapositiva think-cell" r:id="rId7" imgW="347" imgH="348" progId="TCLayout.ActiveDocument.1">
                  <p:embed/>
                  <p:pic>
                    <p:nvPicPr>
                      <p:cNvPr id="2355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6C5CF9C2-DD81-8084-5E00-153C49BD72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381" y="2034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ttangolo 19">
            <a:extLst>
              <a:ext uri="{FF2B5EF4-FFF2-40B4-BE49-F238E27FC236}">
                <a16:creationId xmlns:a16="http://schemas.microsoft.com/office/drawing/2014/main" id="{AC55DC04-A5F6-BCE2-D370-F0850C617738}"/>
              </a:ext>
            </a:extLst>
          </p:cNvPr>
          <p:cNvSpPr/>
          <p:nvPr/>
        </p:nvSpPr>
        <p:spPr>
          <a:xfrm>
            <a:off x="184748" y="3715967"/>
            <a:ext cx="1549069" cy="205067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 panose="020B0604020202020204"/>
              <a:cs typeface="Arial"/>
            </a:endParaRPr>
          </a:p>
        </p:txBody>
      </p:sp>
      <p:sp>
        <p:nvSpPr>
          <p:cNvPr id="23552" name="Segnaposto contenuto 3">
            <a:extLst>
              <a:ext uri="{FF2B5EF4-FFF2-40B4-BE49-F238E27FC236}">
                <a16:creationId xmlns:a16="http://schemas.microsoft.com/office/drawing/2014/main" id="{692278C6-4A8F-D824-36FF-DB7992B67579}"/>
              </a:ext>
            </a:extLst>
          </p:cNvPr>
          <p:cNvSpPr txBox="1">
            <a:spLocks/>
          </p:cNvSpPr>
          <p:nvPr/>
        </p:nvSpPr>
        <p:spPr>
          <a:xfrm>
            <a:off x="284640" y="3980360"/>
            <a:ext cx="1326339" cy="165094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marR="0" indent="-342900" algn="l" defTabSz="914400" rtl="0" eaLnBrk="1" fontAlgn="base" latinLnBrk="0" hangingPunct="1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n"/>
              <a:tabLst/>
              <a:defRPr lang="de-DE" sz="2000" b="0" i="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715963" marR="0" indent="-358775" algn="l" defTabSz="914400" rtl="0" eaLnBrk="1" fontAlgn="base" latinLnBrk="0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3" panose="05040102010807070707" pitchFamily="18" charset="2"/>
              <a:buChar char=""/>
              <a:tabLst/>
              <a:defRPr lang="de-DE" sz="2000" b="0" i="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081088" marR="0" indent="-365125" algn="l" defTabSz="914400" rtl="0" eaLnBrk="1" fontAlgn="base" latinLnBrk="0" hangingPunct="1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95000"/>
              <a:buFont typeface="Arial" panose="020B0604020202020204" pitchFamily="34" charset="0"/>
              <a:buChar char="●"/>
              <a:tabLst/>
              <a:defRPr lang="de-DE" sz="2000" b="0" i="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433513" marR="0" indent="-358775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−"/>
              <a:tabLst/>
              <a:defRPr lang="de-DE" sz="2000" b="0" i="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ct val="50000"/>
              </a:spcAft>
              <a:buClr>
                <a:schemeClr val="tx1"/>
              </a:buClr>
              <a:buFontTx/>
              <a:buChar char="–"/>
              <a:defRPr lang="de-DE" sz="2000" b="0" i="0" kern="1200" dirty="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>
                <a:srgbClr val="00793A"/>
              </a:buClr>
              <a:buNone/>
            </a:pPr>
            <a:r>
              <a:rPr lang="it-IT" sz="1400" b="1" dirty="0">
                <a:solidFill>
                  <a:prstClr val="black"/>
                </a:solidFill>
                <a:cs typeface="Arial"/>
              </a:rPr>
              <a:t>Soluzione BASF / Partner </a:t>
            </a:r>
          </a:p>
        </p:txBody>
      </p:sp>
      <p:sp>
        <p:nvSpPr>
          <p:cNvPr id="23553" name="Segnaposto contenuto 3">
            <a:extLst>
              <a:ext uri="{FF2B5EF4-FFF2-40B4-BE49-F238E27FC236}">
                <a16:creationId xmlns:a16="http://schemas.microsoft.com/office/drawing/2014/main" id="{9E5B8538-954C-308B-82A9-F3E60E5DFC9A}"/>
              </a:ext>
            </a:extLst>
          </p:cNvPr>
          <p:cNvSpPr txBox="1">
            <a:spLocks/>
          </p:cNvSpPr>
          <p:nvPr/>
        </p:nvSpPr>
        <p:spPr>
          <a:xfrm>
            <a:off x="90472" y="2559702"/>
            <a:ext cx="1719957" cy="107453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marR="0" indent="-342900" algn="l" defTabSz="914400" rtl="0" eaLnBrk="1" fontAlgn="base" latinLnBrk="0" hangingPunct="1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n"/>
              <a:tabLst/>
              <a:defRPr lang="de-DE" sz="2000" b="0" i="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715963" marR="0" indent="-358775" algn="l" defTabSz="914400" rtl="0" eaLnBrk="1" fontAlgn="base" latinLnBrk="0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3" panose="05040102010807070707" pitchFamily="18" charset="2"/>
              <a:buChar char=""/>
              <a:tabLst/>
              <a:defRPr lang="de-DE" sz="2000" b="0" i="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081088" marR="0" indent="-365125" algn="l" defTabSz="914400" rtl="0" eaLnBrk="1" fontAlgn="base" latinLnBrk="0" hangingPunct="1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95000"/>
              <a:buFont typeface="Arial" panose="020B0604020202020204" pitchFamily="34" charset="0"/>
              <a:buChar char="●"/>
              <a:tabLst/>
              <a:defRPr lang="de-DE" sz="2000" b="0" i="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433513" marR="0" indent="-358775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−"/>
              <a:tabLst/>
              <a:defRPr lang="de-DE" sz="2000" b="0" i="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ct val="50000"/>
              </a:spcAft>
              <a:buClr>
                <a:schemeClr val="tx1"/>
              </a:buClr>
              <a:buFontTx/>
              <a:buChar char="–"/>
              <a:defRPr lang="de-DE" sz="2000" b="0" i="0" kern="1200" dirty="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>
                <a:srgbClr val="00793A"/>
              </a:buClr>
              <a:buNone/>
            </a:pPr>
            <a:r>
              <a:rPr lang="it-IT" sz="1400" b="1" dirty="0">
                <a:solidFill>
                  <a:prstClr val="black"/>
                </a:solidFill>
                <a:cs typeface="Arial"/>
              </a:rPr>
              <a:t>Impatto sulla sostenibilità </a:t>
            </a:r>
          </a:p>
        </p:txBody>
      </p:sp>
      <p:sp>
        <p:nvSpPr>
          <p:cNvPr id="23555" name="Segnaposto contenuto 3">
            <a:extLst>
              <a:ext uri="{FF2B5EF4-FFF2-40B4-BE49-F238E27FC236}">
                <a16:creationId xmlns:a16="http://schemas.microsoft.com/office/drawing/2014/main" id="{65DEAF39-742E-0CDE-0D0A-8261F938DC7E}"/>
              </a:ext>
            </a:extLst>
          </p:cNvPr>
          <p:cNvSpPr txBox="1">
            <a:spLocks/>
          </p:cNvSpPr>
          <p:nvPr/>
        </p:nvSpPr>
        <p:spPr>
          <a:xfrm>
            <a:off x="2186615" y="3116684"/>
            <a:ext cx="2598876" cy="51754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marR="0" indent="-342900" algn="l" defTabSz="914400" rtl="0" eaLnBrk="1" fontAlgn="base" latinLnBrk="0" hangingPunct="1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n"/>
              <a:tabLst/>
              <a:defRPr lang="de-DE" sz="2000" b="0" i="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715963" marR="0" indent="-358775" algn="l" defTabSz="914400" rtl="0" eaLnBrk="1" fontAlgn="base" latinLnBrk="0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3" panose="05040102010807070707" pitchFamily="18" charset="2"/>
              <a:buChar char=""/>
              <a:tabLst/>
              <a:defRPr lang="de-DE" sz="2000" b="0" i="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081088" marR="0" indent="-365125" algn="l" defTabSz="914400" rtl="0" eaLnBrk="1" fontAlgn="base" latinLnBrk="0" hangingPunct="1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95000"/>
              <a:buFont typeface="Arial" panose="020B0604020202020204" pitchFamily="34" charset="0"/>
              <a:buChar char="●"/>
              <a:tabLst/>
              <a:defRPr lang="de-DE" sz="2000" b="0" i="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433513" marR="0" indent="-358775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−"/>
              <a:tabLst/>
              <a:defRPr lang="de-DE" sz="2000" b="0" i="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ct val="50000"/>
              </a:spcAft>
              <a:buClr>
                <a:schemeClr val="tx1"/>
              </a:buClr>
              <a:buFontTx/>
              <a:buChar char="–"/>
              <a:defRPr lang="de-DE" sz="2000" b="0" i="0" kern="1200" dirty="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793A"/>
              </a:buClr>
            </a:pPr>
            <a:endParaRPr lang="it-IT" sz="1400">
              <a:solidFill>
                <a:prstClr val="black"/>
              </a:solidFill>
              <a:cs typeface="Arial"/>
            </a:endParaRPr>
          </a:p>
        </p:txBody>
      </p:sp>
      <p:sp>
        <p:nvSpPr>
          <p:cNvPr id="23556" name="Segnaposto contenuto 3">
            <a:extLst>
              <a:ext uri="{FF2B5EF4-FFF2-40B4-BE49-F238E27FC236}">
                <a16:creationId xmlns:a16="http://schemas.microsoft.com/office/drawing/2014/main" id="{EABCFDE9-E000-4880-3CA3-9FA4A44D3888}"/>
              </a:ext>
            </a:extLst>
          </p:cNvPr>
          <p:cNvSpPr txBox="1">
            <a:spLocks/>
          </p:cNvSpPr>
          <p:nvPr/>
        </p:nvSpPr>
        <p:spPr>
          <a:xfrm>
            <a:off x="5544214" y="2304659"/>
            <a:ext cx="2682416" cy="51754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marR="0" indent="-342900" algn="l" defTabSz="914400" rtl="0" eaLnBrk="1" fontAlgn="base" latinLnBrk="0" hangingPunct="1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n"/>
              <a:tabLst/>
              <a:defRPr lang="de-DE" sz="2000" b="0" i="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715963" marR="0" indent="-358775" algn="l" defTabSz="914400" rtl="0" eaLnBrk="1" fontAlgn="base" latinLnBrk="0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3" panose="05040102010807070707" pitchFamily="18" charset="2"/>
              <a:buChar char=""/>
              <a:tabLst/>
              <a:defRPr lang="de-DE" sz="2000" b="0" i="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081088" marR="0" indent="-365125" algn="l" defTabSz="914400" rtl="0" eaLnBrk="1" fontAlgn="base" latinLnBrk="0" hangingPunct="1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95000"/>
              <a:buFont typeface="Arial" panose="020B0604020202020204" pitchFamily="34" charset="0"/>
              <a:buChar char="●"/>
              <a:tabLst/>
              <a:defRPr lang="de-DE" sz="2000" b="0" i="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433513" marR="0" indent="-358775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−"/>
              <a:tabLst/>
              <a:defRPr lang="de-DE" sz="2000" b="0" i="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ct val="50000"/>
              </a:spcAft>
              <a:buClr>
                <a:schemeClr val="tx1"/>
              </a:buClr>
              <a:buFontTx/>
              <a:buChar char="–"/>
              <a:defRPr lang="de-DE" sz="2000" b="0" i="0" kern="1200" dirty="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793A"/>
              </a:buClr>
            </a:pPr>
            <a:r>
              <a:rPr lang="it-IT" sz="1600" b="1">
                <a:solidFill>
                  <a:prstClr val="white"/>
                </a:solidFill>
                <a:cs typeface="Arial"/>
              </a:rPr>
              <a:t>Seme: medio-alto </a:t>
            </a:r>
          </a:p>
          <a:p>
            <a:pPr>
              <a:buClr>
                <a:srgbClr val="00793A"/>
              </a:buClr>
            </a:pPr>
            <a:r>
              <a:rPr lang="it-IT" sz="1600" b="1">
                <a:solidFill>
                  <a:prstClr val="white"/>
                </a:solidFill>
                <a:cs typeface="Arial"/>
              </a:rPr>
              <a:t>Foglia: medio</a:t>
            </a:r>
          </a:p>
        </p:txBody>
      </p:sp>
      <p:sp>
        <p:nvSpPr>
          <p:cNvPr id="23557" name="Segnaposto contenuto 3">
            <a:extLst>
              <a:ext uri="{FF2B5EF4-FFF2-40B4-BE49-F238E27FC236}">
                <a16:creationId xmlns:a16="http://schemas.microsoft.com/office/drawing/2014/main" id="{987791B9-9643-0773-75E9-642D76DFE29F}"/>
              </a:ext>
            </a:extLst>
          </p:cNvPr>
          <p:cNvSpPr txBox="1">
            <a:spLocks/>
          </p:cNvSpPr>
          <p:nvPr/>
        </p:nvSpPr>
        <p:spPr>
          <a:xfrm>
            <a:off x="2262856" y="3842680"/>
            <a:ext cx="2598876" cy="51754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marR="0" indent="-342900" algn="l" defTabSz="914400" rtl="0" eaLnBrk="1" fontAlgn="base" latinLnBrk="0" hangingPunct="1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n"/>
              <a:tabLst/>
              <a:defRPr lang="de-DE" sz="2000" b="0" i="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715963" marR="0" indent="-358775" algn="l" defTabSz="914400" rtl="0" eaLnBrk="1" fontAlgn="base" latinLnBrk="0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3" panose="05040102010807070707" pitchFamily="18" charset="2"/>
              <a:buChar char=""/>
              <a:tabLst/>
              <a:defRPr lang="de-DE" sz="2000" b="0" i="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081088" marR="0" indent="-365125" algn="l" defTabSz="914400" rtl="0" eaLnBrk="1" fontAlgn="base" latinLnBrk="0" hangingPunct="1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95000"/>
              <a:buFont typeface="Arial" panose="020B0604020202020204" pitchFamily="34" charset="0"/>
              <a:buChar char="●"/>
              <a:tabLst/>
              <a:defRPr lang="de-DE" sz="2000" b="0" i="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433513" marR="0" indent="-358775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−"/>
              <a:tabLst/>
              <a:defRPr lang="de-DE" sz="2000" b="0" i="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ct val="50000"/>
              </a:spcAft>
              <a:buClr>
                <a:schemeClr val="tx1"/>
              </a:buClr>
              <a:buFontTx/>
              <a:buChar char="–"/>
              <a:defRPr lang="de-DE" sz="2000" b="0" i="0" kern="1200" dirty="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793A"/>
              </a:buClr>
            </a:pPr>
            <a:r>
              <a:rPr lang="it-IT" sz="1400">
                <a:solidFill>
                  <a:prstClr val="black"/>
                </a:solidFill>
                <a:cs typeface="Arial"/>
              </a:rPr>
              <a:t>Inibitori</a:t>
            </a:r>
          </a:p>
        </p:txBody>
      </p:sp>
      <p:pic>
        <p:nvPicPr>
          <p:cNvPr id="23591" name="Immagine 23590">
            <a:extLst>
              <a:ext uri="{FF2B5EF4-FFF2-40B4-BE49-F238E27FC236}">
                <a16:creationId xmlns:a16="http://schemas.microsoft.com/office/drawing/2014/main" id="{1423BDED-DCA7-F68B-0CA1-919ADE32384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26783" y="2128976"/>
            <a:ext cx="3007245" cy="3779910"/>
          </a:xfrm>
          <a:prstGeom prst="rect">
            <a:avLst/>
          </a:prstGeom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6A147F89-01D7-ED0B-9871-C6B691F9648E}"/>
              </a:ext>
            </a:extLst>
          </p:cNvPr>
          <p:cNvSpPr txBox="1"/>
          <p:nvPr/>
        </p:nvSpPr>
        <p:spPr>
          <a:xfrm>
            <a:off x="5294391" y="3300904"/>
            <a:ext cx="2841510" cy="18004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09">
              <a:spcAft>
                <a:spcPts val="600"/>
              </a:spcAft>
              <a:defRPr/>
            </a:pPr>
            <a:r>
              <a:rPr lang="it-IT" sz="2400" i="1" u="sng" dirty="0">
                <a:solidFill>
                  <a:srgbClr val="FFFF00"/>
                </a:solidFill>
                <a:highlight>
                  <a:srgbClr val="000000"/>
                </a:highlight>
                <a:latin typeface="Arial" panose="020B0604020202020204"/>
                <a:cs typeface="Arial"/>
              </a:rPr>
              <a:t>Concianti</a:t>
            </a:r>
          </a:p>
          <a:p>
            <a:pPr defTabSz="914309">
              <a:spcAft>
                <a:spcPts val="600"/>
              </a:spcAft>
              <a:defRPr/>
            </a:pPr>
            <a:r>
              <a:rPr lang="it-IT" sz="3200" b="1" dirty="0" err="1">
                <a:solidFill>
                  <a:srgbClr val="FFFFFF"/>
                </a:solidFill>
                <a:latin typeface="Arial" panose="020B0604020202020204"/>
                <a:cs typeface="Arial"/>
              </a:rPr>
              <a:t>Systiva</a:t>
            </a:r>
            <a:r>
              <a:rPr lang="it-IT" sz="3200" b="1" baseline="30000" dirty="0">
                <a:solidFill>
                  <a:srgbClr val="FFFFFF"/>
                </a:solidFill>
                <a:latin typeface="Arial" panose="020B0604020202020204"/>
                <a:cs typeface="Arial"/>
              </a:rPr>
              <a:t>®</a:t>
            </a:r>
          </a:p>
          <a:p>
            <a:pPr defTabSz="914309">
              <a:spcAft>
                <a:spcPts val="600"/>
              </a:spcAft>
              <a:defRPr/>
            </a:pPr>
            <a:r>
              <a:rPr lang="it-IT" sz="1000" b="1" dirty="0">
                <a:solidFill>
                  <a:srgbClr val="FFFFFF"/>
                </a:solidFill>
                <a:latin typeface="Arial" panose="020B0604020202020204"/>
                <a:cs typeface="Arial"/>
              </a:rPr>
              <a:t>L’evoluzione della difesa della pianta</a:t>
            </a:r>
          </a:p>
          <a:p>
            <a:pPr defTabSz="914309">
              <a:spcAft>
                <a:spcPts val="600"/>
              </a:spcAft>
              <a:defRPr/>
            </a:pPr>
            <a:r>
              <a:rPr lang="it-IT" sz="1000" dirty="0">
                <a:solidFill>
                  <a:srgbClr val="FFFFFF"/>
                </a:solidFill>
                <a:latin typeface="Arial" panose="020B0604020202020204"/>
                <a:cs typeface="Arial"/>
              </a:rPr>
              <a:t>Il conciante con tutte le caratteristiche di un fungicida fogliare che cambia le regole per la difesa dei Cereali autunno vernini</a:t>
            </a:r>
            <a:endParaRPr lang="it-IT" sz="1000" dirty="0">
              <a:solidFill>
                <a:prstClr val="black"/>
              </a:solidFill>
              <a:latin typeface="Arial" panose="020B0604020202020204"/>
              <a:cs typeface="Arial"/>
            </a:endParaRPr>
          </a:p>
        </p:txBody>
      </p:sp>
      <p:cxnSp>
        <p:nvCxnSpPr>
          <p:cNvPr id="17" name="Connettore diritto 16">
            <a:extLst>
              <a:ext uri="{FF2B5EF4-FFF2-40B4-BE49-F238E27FC236}">
                <a16:creationId xmlns:a16="http://schemas.microsoft.com/office/drawing/2014/main" id="{68176773-B2A9-DD0B-76DC-118D67B25BCF}"/>
              </a:ext>
            </a:extLst>
          </p:cNvPr>
          <p:cNvCxnSpPr>
            <a:cxnSpLocks/>
          </p:cNvCxnSpPr>
          <p:nvPr/>
        </p:nvCxnSpPr>
        <p:spPr>
          <a:xfrm flipV="1">
            <a:off x="5301620" y="3256696"/>
            <a:ext cx="2911631" cy="11172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ttangolo 17">
            <a:extLst>
              <a:ext uri="{FF2B5EF4-FFF2-40B4-BE49-F238E27FC236}">
                <a16:creationId xmlns:a16="http://schemas.microsoft.com/office/drawing/2014/main" id="{2736CFEE-A394-02C9-87C3-450D3339059A}"/>
              </a:ext>
            </a:extLst>
          </p:cNvPr>
          <p:cNvSpPr/>
          <p:nvPr/>
        </p:nvSpPr>
        <p:spPr>
          <a:xfrm>
            <a:off x="2071612" y="2128976"/>
            <a:ext cx="2937651" cy="1482446"/>
          </a:xfrm>
          <a:prstGeom prst="rect">
            <a:avLst/>
          </a:prstGeom>
          <a:gradFill>
            <a:gsLst>
              <a:gs pos="0">
                <a:schemeClr val="tx1">
                  <a:alpha val="57657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 panose="020B0604020202020204"/>
              <a:cs typeface="Arial"/>
            </a:endParaRPr>
          </a:p>
        </p:txBody>
      </p:sp>
      <p:sp>
        <p:nvSpPr>
          <p:cNvPr id="23562" name="Segnaposto contenuto 3">
            <a:extLst>
              <a:ext uri="{FF2B5EF4-FFF2-40B4-BE49-F238E27FC236}">
                <a16:creationId xmlns:a16="http://schemas.microsoft.com/office/drawing/2014/main" id="{17B67371-5707-F0A2-D9C1-625BB9A3D1A9}"/>
              </a:ext>
            </a:extLst>
          </p:cNvPr>
          <p:cNvSpPr txBox="1">
            <a:spLocks/>
          </p:cNvSpPr>
          <p:nvPr/>
        </p:nvSpPr>
        <p:spPr>
          <a:xfrm>
            <a:off x="1787862" y="2354060"/>
            <a:ext cx="3756352" cy="51754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marR="0" indent="-342900" algn="l" defTabSz="914400" rtl="0" eaLnBrk="1" fontAlgn="base" latinLnBrk="0" hangingPunct="1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n"/>
              <a:tabLst/>
              <a:defRPr lang="de-DE" sz="2000" b="0" i="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715963" marR="0" indent="-358775" algn="l" defTabSz="914400" rtl="0" eaLnBrk="1" fontAlgn="base" latinLnBrk="0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3" panose="05040102010807070707" pitchFamily="18" charset="2"/>
              <a:buChar char=""/>
              <a:tabLst/>
              <a:defRPr lang="de-DE" sz="2000" b="0" i="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081088" marR="0" indent="-365125" algn="l" defTabSz="914400" rtl="0" eaLnBrk="1" fontAlgn="base" latinLnBrk="0" hangingPunct="1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95000"/>
              <a:buFont typeface="Arial" panose="020B0604020202020204" pitchFamily="34" charset="0"/>
              <a:buChar char="●"/>
              <a:tabLst/>
              <a:defRPr lang="de-DE" sz="2000" b="0" i="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433513" marR="0" indent="-358775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−"/>
              <a:tabLst/>
              <a:defRPr lang="de-DE" sz="2000" b="0" i="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ct val="50000"/>
              </a:spcAft>
              <a:buClr>
                <a:schemeClr val="tx1"/>
              </a:buClr>
              <a:buFontTx/>
              <a:buChar char="–"/>
              <a:defRPr lang="de-DE" sz="2000" b="0" i="0" kern="1200" dirty="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>
                <a:srgbClr val="00793A"/>
              </a:buClr>
              <a:buNone/>
            </a:pPr>
            <a:r>
              <a:rPr lang="it-IT" sz="1600" b="1">
                <a:solidFill>
                  <a:prstClr val="white"/>
                </a:solidFill>
                <a:cs typeface="Arial"/>
              </a:rPr>
              <a:t>Molto alto -determinante</a:t>
            </a:r>
          </a:p>
          <a:p>
            <a:pPr marL="0" indent="0" algn="ctr">
              <a:buClr>
                <a:srgbClr val="00793A"/>
              </a:buClr>
              <a:buNone/>
            </a:pPr>
            <a:endParaRPr lang="it-IT" sz="1400">
              <a:solidFill>
                <a:prstClr val="black"/>
              </a:solidFill>
              <a:cs typeface="Arial"/>
            </a:endParaRP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711AEF7F-E099-6DFC-DC73-56318D2DD0DE}"/>
              </a:ext>
            </a:extLst>
          </p:cNvPr>
          <p:cNvSpPr/>
          <p:nvPr/>
        </p:nvSpPr>
        <p:spPr>
          <a:xfrm>
            <a:off x="2117541" y="3360766"/>
            <a:ext cx="2916486" cy="2300748"/>
          </a:xfrm>
          <a:prstGeom prst="rect">
            <a:avLst/>
          </a:prstGeom>
          <a:gradFill>
            <a:gsLst>
              <a:gs pos="0">
                <a:schemeClr val="tx1">
                  <a:alpha val="57657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 panose="020B0604020202020204"/>
              <a:cs typeface="Arial"/>
            </a:endParaRPr>
          </a:p>
        </p:txBody>
      </p:sp>
      <p:sp>
        <p:nvSpPr>
          <p:cNvPr id="23590" name="CasellaDiTesto 23589">
            <a:extLst>
              <a:ext uri="{FF2B5EF4-FFF2-40B4-BE49-F238E27FC236}">
                <a16:creationId xmlns:a16="http://schemas.microsoft.com/office/drawing/2014/main" id="{9C9EFEC6-69D6-0E35-9539-F34055BEB8D1}"/>
              </a:ext>
            </a:extLst>
          </p:cNvPr>
          <p:cNvSpPr txBox="1"/>
          <p:nvPr/>
        </p:nvSpPr>
        <p:spPr>
          <a:xfrm>
            <a:off x="2119510" y="3398430"/>
            <a:ext cx="2614275" cy="12618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2400" i="1" u="sng" dirty="0">
                <a:solidFill>
                  <a:srgbClr val="FFFF00"/>
                </a:solidFill>
                <a:highlight>
                  <a:srgbClr val="000000"/>
                </a:highlight>
                <a:latin typeface="Arial" panose="020B0604020202020204"/>
                <a:cs typeface="Arial"/>
              </a:rPr>
              <a:t>Inibitori </a:t>
            </a:r>
          </a:p>
          <a:p>
            <a:pPr>
              <a:spcAft>
                <a:spcPts val="600"/>
              </a:spcAft>
            </a:pPr>
            <a:r>
              <a:rPr lang="it-IT" sz="2400" b="1" dirty="0" err="1">
                <a:solidFill>
                  <a:prstClr val="white"/>
                </a:solidFill>
                <a:latin typeface="Arial" panose="020B0604020202020204"/>
                <a:cs typeface="Arial"/>
              </a:rPr>
              <a:t>Limus</a:t>
            </a:r>
            <a:r>
              <a:rPr lang="it-IT" sz="2400" b="1" baseline="30000" dirty="0">
                <a:solidFill>
                  <a:prstClr val="white"/>
                </a:solidFill>
                <a:latin typeface="Arial" panose="020B0604020202020204"/>
                <a:cs typeface="Arial"/>
              </a:rPr>
              <a:t>®</a:t>
            </a:r>
          </a:p>
          <a:p>
            <a:pPr>
              <a:spcAft>
                <a:spcPts val="600"/>
              </a:spcAft>
            </a:pPr>
            <a:r>
              <a:rPr lang="it-IT" sz="1200" b="1" dirty="0">
                <a:solidFill>
                  <a:prstClr val="white"/>
                </a:solidFill>
                <a:latin typeface="Arial" panose="020B0604020202020204"/>
                <a:cs typeface="Arial"/>
              </a:rPr>
              <a:t>La migliore protezione dell’Urea per la nutrizione ottimale delle piante</a:t>
            </a:r>
          </a:p>
        </p:txBody>
      </p:sp>
      <p:sp>
        <p:nvSpPr>
          <p:cNvPr id="23589" name="CasellaDiTesto 23588">
            <a:extLst>
              <a:ext uri="{FF2B5EF4-FFF2-40B4-BE49-F238E27FC236}">
                <a16:creationId xmlns:a16="http://schemas.microsoft.com/office/drawing/2014/main" id="{77FA066F-E28F-D9C7-7EBA-B73DAA1E59DB}"/>
              </a:ext>
            </a:extLst>
          </p:cNvPr>
          <p:cNvSpPr txBox="1"/>
          <p:nvPr/>
        </p:nvSpPr>
        <p:spPr>
          <a:xfrm>
            <a:off x="2147393" y="4805833"/>
            <a:ext cx="2614274" cy="10002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2400" b="1" dirty="0" err="1">
                <a:solidFill>
                  <a:prstClr val="white"/>
                </a:solidFill>
                <a:latin typeface="Arial" panose="020B0604020202020204"/>
                <a:cs typeface="Arial"/>
              </a:rPr>
              <a:t>Ampliqam</a:t>
            </a:r>
            <a:r>
              <a:rPr lang="it-IT" sz="2400" b="1" dirty="0">
                <a:solidFill>
                  <a:prstClr val="white"/>
                </a:solidFill>
                <a:latin typeface="Arial" panose="020B0604020202020204"/>
                <a:cs typeface="Arial"/>
              </a:rPr>
              <a:t> e </a:t>
            </a:r>
            <a:r>
              <a:rPr lang="it-IT" sz="2400" b="1" dirty="0" err="1">
                <a:solidFill>
                  <a:prstClr val="white"/>
                </a:solidFill>
                <a:latin typeface="Arial" panose="020B0604020202020204"/>
                <a:cs typeface="Arial"/>
              </a:rPr>
              <a:t>Vibelsol</a:t>
            </a:r>
            <a:r>
              <a:rPr lang="it-IT" sz="2400" b="1" baseline="30000" dirty="0">
                <a:solidFill>
                  <a:prstClr val="white"/>
                </a:solidFill>
                <a:latin typeface="Arial" panose="020B0604020202020204"/>
                <a:cs typeface="Arial"/>
              </a:rPr>
              <a:t>® </a:t>
            </a:r>
          </a:p>
          <a:p>
            <a:pPr>
              <a:spcAft>
                <a:spcPts val="600"/>
              </a:spcAft>
            </a:pPr>
            <a:r>
              <a:rPr lang="it-IT" sz="1200" b="1" dirty="0">
                <a:solidFill>
                  <a:prstClr val="white"/>
                </a:solidFill>
                <a:latin typeface="Arial" panose="020B0604020202020204"/>
                <a:cs typeface="Arial"/>
              </a:rPr>
              <a:t>Inibitori della nitrificazione </a:t>
            </a:r>
          </a:p>
        </p:txBody>
      </p:sp>
      <p:pic>
        <p:nvPicPr>
          <p:cNvPr id="24" name="Immagine 23">
            <a:extLst>
              <a:ext uri="{FF2B5EF4-FFF2-40B4-BE49-F238E27FC236}">
                <a16:creationId xmlns:a16="http://schemas.microsoft.com/office/drawing/2014/main" id="{A9D54DD3-22CC-2AA6-D688-73CC6ADD34D0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393"/>
          <a:stretch/>
        </p:blipFill>
        <p:spPr>
          <a:xfrm>
            <a:off x="8630346" y="2126965"/>
            <a:ext cx="2916029" cy="3716103"/>
          </a:xfrm>
          <a:prstGeom prst="rect">
            <a:avLst/>
          </a:prstGeom>
        </p:spPr>
      </p:pic>
      <p:sp>
        <p:nvSpPr>
          <p:cNvPr id="25" name="Rettangolo 24">
            <a:extLst>
              <a:ext uri="{FF2B5EF4-FFF2-40B4-BE49-F238E27FC236}">
                <a16:creationId xmlns:a16="http://schemas.microsoft.com/office/drawing/2014/main" id="{E3BC6D20-0CCD-ED78-86DE-E76232EC64EC}"/>
              </a:ext>
            </a:extLst>
          </p:cNvPr>
          <p:cNvSpPr/>
          <p:nvPr/>
        </p:nvSpPr>
        <p:spPr>
          <a:xfrm rot="10800000">
            <a:off x="8636075" y="3161606"/>
            <a:ext cx="2949729" cy="2731731"/>
          </a:xfrm>
          <a:prstGeom prst="rect">
            <a:avLst/>
          </a:prstGeom>
          <a:gradFill>
            <a:gsLst>
              <a:gs pos="0">
                <a:schemeClr val="tx1">
                  <a:alpha val="57657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 panose="020B0604020202020204"/>
              <a:cs typeface="Arial"/>
            </a:endParaRP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479068B2-8E20-ACD7-5940-3D51CDFE43D2}"/>
              </a:ext>
            </a:extLst>
          </p:cNvPr>
          <p:cNvSpPr/>
          <p:nvPr/>
        </p:nvSpPr>
        <p:spPr>
          <a:xfrm>
            <a:off x="8611511" y="2120358"/>
            <a:ext cx="2949729" cy="1699936"/>
          </a:xfrm>
          <a:prstGeom prst="rect">
            <a:avLst/>
          </a:prstGeom>
          <a:gradFill>
            <a:gsLst>
              <a:gs pos="0">
                <a:schemeClr val="tx1">
                  <a:alpha val="57657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 panose="020B0604020202020204"/>
              <a:cs typeface="Arial"/>
            </a:endParaRPr>
          </a:p>
        </p:txBody>
      </p:sp>
      <p:sp>
        <p:nvSpPr>
          <p:cNvPr id="23559" name="Segnaposto contenuto 3">
            <a:extLst>
              <a:ext uri="{FF2B5EF4-FFF2-40B4-BE49-F238E27FC236}">
                <a16:creationId xmlns:a16="http://schemas.microsoft.com/office/drawing/2014/main" id="{34BE0606-2EEA-65D9-A408-D2F980FA4DD9}"/>
              </a:ext>
            </a:extLst>
          </p:cNvPr>
          <p:cNvSpPr txBox="1">
            <a:spLocks/>
          </p:cNvSpPr>
          <p:nvPr/>
        </p:nvSpPr>
        <p:spPr>
          <a:xfrm>
            <a:off x="8852138" y="2298322"/>
            <a:ext cx="2457960" cy="51754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marR="0" indent="-342900" algn="l" defTabSz="914400" rtl="0" eaLnBrk="1" fontAlgn="base" latinLnBrk="0" hangingPunct="1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n"/>
              <a:tabLst/>
              <a:defRPr lang="de-DE" sz="2000" b="0" i="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715963" marR="0" indent="-358775" algn="l" defTabSz="914400" rtl="0" eaLnBrk="1" fontAlgn="base" latinLnBrk="0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3" panose="05040102010807070707" pitchFamily="18" charset="2"/>
              <a:buChar char=""/>
              <a:tabLst/>
              <a:defRPr lang="de-DE" sz="2000" b="0" i="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081088" marR="0" indent="-365125" algn="l" defTabSz="914400" rtl="0" eaLnBrk="1" fontAlgn="base" latinLnBrk="0" hangingPunct="1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95000"/>
              <a:buFont typeface="Arial" panose="020B0604020202020204" pitchFamily="34" charset="0"/>
              <a:buChar char="●"/>
              <a:tabLst/>
              <a:defRPr lang="de-DE" sz="2000" b="0" i="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433513" marR="0" indent="-358775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−"/>
              <a:tabLst/>
              <a:defRPr lang="de-DE" sz="2000" b="0" i="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ct val="50000"/>
              </a:spcAft>
              <a:buClr>
                <a:schemeClr val="tx1"/>
              </a:buClr>
              <a:buFontTx/>
              <a:buChar char="–"/>
              <a:defRPr lang="de-DE" sz="2000" b="0" i="0" kern="1200" dirty="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00793A"/>
              </a:buClr>
              <a:buNone/>
            </a:pPr>
            <a:r>
              <a:rPr lang="it-IT" sz="1600" b="1">
                <a:solidFill>
                  <a:prstClr val="white"/>
                </a:solidFill>
                <a:cs typeface="Arial"/>
              </a:rPr>
              <a:t>Molto alto - determinante</a:t>
            </a:r>
          </a:p>
        </p:txBody>
      </p:sp>
      <p:cxnSp>
        <p:nvCxnSpPr>
          <p:cNvPr id="27" name="Connettore diritto 26">
            <a:extLst>
              <a:ext uri="{FF2B5EF4-FFF2-40B4-BE49-F238E27FC236}">
                <a16:creationId xmlns:a16="http://schemas.microsoft.com/office/drawing/2014/main" id="{2085AE30-89D1-DF57-DB32-2FD00FDBD6B6}"/>
              </a:ext>
            </a:extLst>
          </p:cNvPr>
          <p:cNvCxnSpPr>
            <a:cxnSpLocks/>
          </p:cNvCxnSpPr>
          <p:nvPr/>
        </p:nvCxnSpPr>
        <p:spPr>
          <a:xfrm flipV="1">
            <a:off x="8603938" y="3305027"/>
            <a:ext cx="2855715" cy="107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561" name="Immagine 23560">
            <a:extLst>
              <a:ext uri="{FF2B5EF4-FFF2-40B4-BE49-F238E27FC236}">
                <a16:creationId xmlns:a16="http://schemas.microsoft.com/office/drawing/2014/main" id="{C85D05A4-D8BA-7525-571F-CC41AEA80AE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5400000">
            <a:off x="9631966" y="4291055"/>
            <a:ext cx="902267" cy="2228400"/>
          </a:xfrm>
          <a:prstGeom prst="rect">
            <a:avLst/>
          </a:prstGeom>
        </p:spPr>
      </p:pic>
      <p:pic>
        <p:nvPicPr>
          <p:cNvPr id="23566" name="Immagine 23565">
            <a:extLst>
              <a:ext uri="{FF2B5EF4-FFF2-40B4-BE49-F238E27FC236}">
                <a16:creationId xmlns:a16="http://schemas.microsoft.com/office/drawing/2014/main" id="{33449FDF-1B8F-BACA-D8EF-4DA5C0BA4EE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943188" y="4110223"/>
            <a:ext cx="750662" cy="758953"/>
          </a:xfrm>
          <a:prstGeom prst="rect">
            <a:avLst/>
          </a:prstGeom>
        </p:spPr>
      </p:pic>
      <p:pic>
        <p:nvPicPr>
          <p:cNvPr id="23564" name="Immagine 23563">
            <a:extLst>
              <a:ext uri="{FF2B5EF4-FFF2-40B4-BE49-F238E27FC236}">
                <a16:creationId xmlns:a16="http://schemas.microsoft.com/office/drawing/2014/main" id="{BEBF6736-A6B7-23A2-D715-043C8DA05D9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662041" y="4106062"/>
            <a:ext cx="736377" cy="762243"/>
          </a:xfrm>
          <a:prstGeom prst="rect">
            <a:avLst/>
          </a:prstGeom>
        </p:spPr>
      </p:pic>
      <p:pic>
        <p:nvPicPr>
          <p:cNvPr id="23568" name="Immagine 23567">
            <a:extLst>
              <a:ext uri="{FF2B5EF4-FFF2-40B4-BE49-F238E27FC236}">
                <a16:creationId xmlns:a16="http://schemas.microsoft.com/office/drawing/2014/main" id="{A8B28E4D-A8BA-7D8F-0E70-4B49FD4C8B9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383247" y="4113545"/>
            <a:ext cx="795303" cy="754761"/>
          </a:xfrm>
          <a:prstGeom prst="rect">
            <a:avLst/>
          </a:prstGeom>
        </p:spPr>
      </p:pic>
      <p:cxnSp>
        <p:nvCxnSpPr>
          <p:cNvPr id="14" name="Connettore diritto 13">
            <a:extLst>
              <a:ext uri="{FF2B5EF4-FFF2-40B4-BE49-F238E27FC236}">
                <a16:creationId xmlns:a16="http://schemas.microsoft.com/office/drawing/2014/main" id="{68BAC6F8-776D-6B6A-8E76-4ADF33BC2F43}"/>
              </a:ext>
            </a:extLst>
          </p:cNvPr>
          <p:cNvCxnSpPr>
            <a:cxnSpLocks/>
          </p:cNvCxnSpPr>
          <p:nvPr/>
        </p:nvCxnSpPr>
        <p:spPr>
          <a:xfrm>
            <a:off x="2026783" y="3296734"/>
            <a:ext cx="3007244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78" name="Rettangolo 23577">
            <a:extLst>
              <a:ext uri="{FF2B5EF4-FFF2-40B4-BE49-F238E27FC236}">
                <a16:creationId xmlns:a16="http://schemas.microsoft.com/office/drawing/2014/main" id="{D2B9594D-1D65-06EB-258B-38225CBE9AE9}"/>
              </a:ext>
            </a:extLst>
          </p:cNvPr>
          <p:cNvSpPr/>
          <p:nvPr/>
        </p:nvSpPr>
        <p:spPr>
          <a:xfrm>
            <a:off x="793" y="-80546"/>
            <a:ext cx="12190413" cy="2609035"/>
          </a:xfrm>
          <a:prstGeom prst="rect">
            <a:avLst/>
          </a:prstGeom>
          <a:gradFill>
            <a:gsLst>
              <a:gs pos="0">
                <a:schemeClr val="tx1">
                  <a:alpha val="57657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 panose="020B0604020202020204"/>
              <a:cs typeface="Arial"/>
            </a:endParaRPr>
          </a:p>
        </p:txBody>
      </p:sp>
      <p:sp>
        <p:nvSpPr>
          <p:cNvPr id="29" name="Titolo 1">
            <a:extLst>
              <a:ext uri="{FF2B5EF4-FFF2-40B4-BE49-F238E27FC236}">
                <a16:creationId xmlns:a16="http://schemas.microsoft.com/office/drawing/2014/main" id="{8642EFD4-65C5-9DD5-CD87-D6434425A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099" y="430833"/>
            <a:ext cx="10380644" cy="853089"/>
          </a:xfrm>
          <a:noFill/>
        </p:spPr>
        <p:txBody>
          <a:bodyPr vert="horz"/>
          <a:lstStyle/>
          <a:p>
            <a:pPr>
              <a:spcBef>
                <a:spcPts val="200"/>
              </a:spcBef>
            </a:pPr>
            <a:r>
              <a:rPr lang="it-IT" sz="3200" b="1" dirty="0">
                <a:solidFill>
                  <a:schemeClr val="bg2"/>
                </a:solidFill>
                <a:latin typeface="+mn-lt"/>
              </a:rPr>
              <a:t>Il ruolo chiave della tecnologia e l’innovazione </a:t>
            </a:r>
          </a:p>
        </p:txBody>
      </p:sp>
      <p:sp>
        <p:nvSpPr>
          <p:cNvPr id="23579" name="Rettangolo 23578">
            <a:extLst>
              <a:ext uri="{FF2B5EF4-FFF2-40B4-BE49-F238E27FC236}">
                <a16:creationId xmlns:a16="http://schemas.microsoft.com/office/drawing/2014/main" id="{A8EF7622-3A91-3C7B-B807-1E26DB027E03}"/>
              </a:ext>
            </a:extLst>
          </p:cNvPr>
          <p:cNvSpPr/>
          <p:nvPr/>
        </p:nvSpPr>
        <p:spPr>
          <a:xfrm rot="10800000">
            <a:off x="793" y="5766058"/>
            <a:ext cx="12190413" cy="1103452"/>
          </a:xfrm>
          <a:prstGeom prst="rect">
            <a:avLst/>
          </a:prstGeom>
          <a:gradFill>
            <a:gsLst>
              <a:gs pos="0">
                <a:schemeClr val="tx1">
                  <a:alpha val="57657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 panose="020B0604020202020204"/>
              <a:cs typeface="Arial"/>
            </a:endParaRPr>
          </a:p>
        </p:txBody>
      </p:sp>
      <p:grpSp>
        <p:nvGrpSpPr>
          <p:cNvPr id="2" name="Gruppieren 8">
            <a:extLst>
              <a:ext uri="{FF2B5EF4-FFF2-40B4-BE49-F238E27FC236}">
                <a16:creationId xmlns:a16="http://schemas.microsoft.com/office/drawing/2014/main" id="{59DA6CAA-0057-E231-6630-490B2651247A}"/>
              </a:ext>
            </a:extLst>
          </p:cNvPr>
          <p:cNvGrpSpPr/>
          <p:nvPr/>
        </p:nvGrpSpPr>
        <p:grpSpPr>
          <a:xfrm>
            <a:off x="9599209" y="6090853"/>
            <a:ext cx="2591999" cy="539930"/>
            <a:chOff x="9475681" y="12292135"/>
            <a:chExt cx="2592000" cy="540000"/>
          </a:xfrm>
        </p:grpSpPr>
        <p:sp>
          <p:nvSpPr>
            <p:cNvPr id="4" name="Rechteck 9">
              <a:extLst>
                <a:ext uri="{FF2B5EF4-FFF2-40B4-BE49-F238E27FC236}">
                  <a16:creationId xmlns:a16="http://schemas.microsoft.com/office/drawing/2014/main" id="{FDE91DDB-7C77-AE95-2154-22EF57782998}"/>
                </a:ext>
              </a:extLst>
            </p:cNvPr>
            <p:cNvSpPr/>
            <p:nvPr userDrawn="1"/>
          </p:nvSpPr>
          <p:spPr>
            <a:xfrm>
              <a:off x="9475681" y="12292135"/>
              <a:ext cx="2592000" cy="54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prstClr val="white"/>
                </a:solidFill>
                <a:latin typeface="Arial" panose="020B0604020202020204"/>
                <a:cs typeface="Arial"/>
              </a:endParaRPr>
            </a:p>
          </p:txBody>
        </p:sp>
        <p:pic>
          <p:nvPicPr>
            <p:cNvPr id="5" name="Grafik 10">
              <a:extLst>
                <a:ext uri="{FF2B5EF4-FFF2-40B4-BE49-F238E27FC236}">
                  <a16:creationId xmlns:a16="http://schemas.microsoft.com/office/drawing/2014/main" id="{669C69B7-5576-D6F0-F2CA-4C266DE2E71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10663" y="12425335"/>
              <a:ext cx="808391" cy="292882"/>
            </a:xfrm>
            <a:prstGeom prst="rect">
              <a:avLst/>
            </a:prstGeom>
          </p:spPr>
        </p:pic>
      </p:grpSp>
      <p:sp>
        <p:nvSpPr>
          <p:cNvPr id="23588" name="Segnaposto contenuto 5">
            <a:extLst>
              <a:ext uri="{FF2B5EF4-FFF2-40B4-BE49-F238E27FC236}">
                <a16:creationId xmlns:a16="http://schemas.microsoft.com/office/drawing/2014/main" id="{E77E23E2-F0FB-507D-28C4-82AE9D310704}"/>
              </a:ext>
            </a:extLst>
          </p:cNvPr>
          <p:cNvSpPr txBox="1">
            <a:spLocks/>
          </p:cNvSpPr>
          <p:nvPr/>
        </p:nvSpPr>
        <p:spPr>
          <a:xfrm>
            <a:off x="90472" y="6331335"/>
            <a:ext cx="9643717" cy="55137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342866" marR="0" indent="-342866" algn="l" defTabSz="914309" rtl="0" eaLnBrk="1" fontAlgn="base" latinLnBrk="0" hangingPunct="1">
              <a:lnSpc>
                <a:spcPct val="110000"/>
              </a:lnSpc>
              <a:spcBef>
                <a:spcPts val="1800"/>
              </a:spcBef>
              <a:spcAft>
                <a:spcPct val="0"/>
              </a:spcAft>
              <a:buClr>
                <a:srgbClr val="65AC1E"/>
              </a:buClr>
              <a:buSzTx/>
              <a:buFont typeface="Wingdings" panose="05000000000000000000" pitchFamily="2" charset="2"/>
              <a:buChar char="n"/>
              <a:tabLst/>
              <a:defRPr sz="20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715891" marR="0" indent="-358739" algn="l" defTabSz="914309" rtl="0" eaLnBrk="1" fontAlgn="base" latinLnBrk="0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65AC1E"/>
              </a:buClr>
              <a:buSzPct val="90000"/>
              <a:buFont typeface="Wingdings 3" panose="05040102010807070707" pitchFamily="18" charset="2"/>
              <a:buChar char=""/>
              <a:tabLst/>
              <a:defRPr sz="20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080980" marR="0" indent="-365088" algn="l" defTabSz="914309" rtl="0" eaLnBrk="1" fontAlgn="base" latinLnBrk="0" hangingPunct="1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rgbClr val="65AC1E"/>
              </a:buClr>
              <a:buSzPct val="95000"/>
              <a:buFont typeface="Arial" panose="020B0604020202020204" pitchFamily="34" charset="0"/>
              <a:buChar char="●"/>
              <a:tabLst/>
              <a:defRPr sz="20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433370" marR="0" indent="-358739" algn="l" defTabSz="914309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65AC1E"/>
              </a:buClr>
              <a:buSzTx/>
              <a:buFont typeface="Arial" panose="020B0604020202020204" pitchFamily="34" charset="0"/>
              <a:buChar char="−"/>
              <a:tabLst/>
              <a:defRPr sz="20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623276" indent="-266346" algn="l" defTabSz="914218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–"/>
              <a:defRPr sz="20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080384" indent="-266346" algn="l" defTabSz="914218" rtl="0" eaLnBrk="1" latinLnBrk="0" hangingPunct="1">
              <a:lnSpc>
                <a:spcPct val="95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  <a:defRPr sz="20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537492" indent="-266346" algn="l" defTabSz="914218" rtl="0" eaLnBrk="1" latinLnBrk="0" hangingPunct="1">
              <a:lnSpc>
                <a:spcPct val="95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  <a:defRPr sz="20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2994601" indent="-266346" algn="l" defTabSz="914218" rtl="0" eaLnBrk="1" latinLnBrk="0" hangingPunct="1">
              <a:lnSpc>
                <a:spcPct val="95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  <a:defRPr sz="20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451710" indent="-266346" algn="l" defTabSz="914218" rtl="0" eaLnBrk="1" latinLnBrk="0" hangingPunct="1">
              <a:lnSpc>
                <a:spcPct val="95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  <a:defRPr sz="20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endParaRPr lang="it-IT" sz="1800" b="1" dirty="0">
              <a:solidFill>
                <a:srgbClr val="FFFFFF"/>
              </a:solidFill>
              <a:cs typeface="Arial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2634FF1-A6B6-73CF-4968-E3FC9CBAFD71}"/>
              </a:ext>
            </a:extLst>
          </p:cNvPr>
          <p:cNvSpPr txBox="1">
            <a:spLocks/>
          </p:cNvSpPr>
          <p:nvPr/>
        </p:nvSpPr>
        <p:spPr>
          <a:xfrm>
            <a:off x="5432064" y="5113541"/>
            <a:ext cx="1951135" cy="38485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30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 i="0" kern="120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2400" b="0" i="1" u="sng" dirty="0">
                <a:solidFill>
                  <a:srgbClr val="FFFF00"/>
                </a:solidFill>
                <a:highlight>
                  <a:srgbClr val="000000"/>
                </a:highlight>
                <a:cs typeface="Arial"/>
              </a:rPr>
              <a:t>Fogliari </a:t>
            </a:r>
          </a:p>
          <a:p>
            <a:pPr>
              <a:defRPr/>
            </a:pPr>
            <a:r>
              <a:rPr lang="pl-PL" dirty="0">
                <a:solidFill>
                  <a:prstClr val="white"/>
                </a:solidFill>
                <a:cs typeface="Arial"/>
              </a:rPr>
              <a:t>Revycare</a:t>
            </a:r>
            <a:r>
              <a:rPr lang="pl-PL" baseline="30000" dirty="0">
                <a:solidFill>
                  <a:prstClr val="white"/>
                </a:solidFill>
                <a:cs typeface="Arial"/>
              </a:rPr>
              <a:t>®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84FCD819-D8B6-0380-885F-B01B25CE72EC}"/>
              </a:ext>
            </a:extLst>
          </p:cNvPr>
          <p:cNvSpPr/>
          <p:nvPr/>
        </p:nvSpPr>
        <p:spPr>
          <a:xfrm>
            <a:off x="5206538" y="964630"/>
            <a:ext cx="3135095" cy="5055924"/>
          </a:xfrm>
          <a:prstGeom prst="rect">
            <a:avLst/>
          </a:prstGeom>
          <a:noFill/>
          <a:ln w="76200">
            <a:solidFill>
              <a:srgbClr val="C500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 panose="020B0604020202020204"/>
              <a:cs typeface="Arial"/>
            </a:endParaRP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8EB37CAE-D2C2-8FD8-3F4B-EBB4346D8124}"/>
              </a:ext>
            </a:extLst>
          </p:cNvPr>
          <p:cNvSpPr/>
          <p:nvPr/>
        </p:nvSpPr>
        <p:spPr>
          <a:xfrm>
            <a:off x="2195158" y="1101985"/>
            <a:ext cx="2860589" cy="878457"/>
          </a:xfrm>
          <a:prstGeom prst="rect">
            <a:avLst/>
          </a:prstGeom>
          <a:gradFill>
            <a:gsLst>
              <a:gs pos="0">
                <a:schemeClr val="tx1">
                  <a:alpha val="57657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>
              <a:solidFill>
                <a:prstClr val="white"/>
              </a:solidFill>
              <a:latin typeface="Arial" panose="020B0604020202020204"/>
              <a:cs typeface="Arial"/>
            </a:endParaRP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E1290A8B-B4AB-A00D-7DD3-58D8F7125DF1}"/>
              </a:ext>
            </a:extLst>
          </p:cNvPr>
          <p:cNvSpPr/>
          <p:nvPr/>
        </p:nvSpPr>
        <p:spPr>
          <a:xfrm>
            <a:off x="2205900" y="1127352"/>
            <a:ext cx="2847412" cy="912224"/>
          </a:xfrm>
          <a:prstGeom prst="rect">
            <a:avLst/>
          </a:prstGeom>
          <a:solidFill>
            <a:schemeClr val="accent1">
              <a:alpha val="1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>
              <a:solidFill>
                <a:prstClr val="white"/>
              </a:solidFill>
              <a:latin typeface="Arial" panose="020B0604020202020204"/>
              <a:cs typeface="Arial"/>
            </a:endParaRP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64F5EF76-48A2-139F-48E0-7EDF55B412B7}"/>
              </a:ext>
            </a:extLst>
          </p:cNvPr>
          <p:cNvSpPr txBox="1"/>
          <p:nvPr/>
        </p:nvSpPr>
        <p:spPr>
          <a:xfrm>
            <a:off x="2503849" y="1336340"/>
            <a:ext cx="2275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prstClr val="white"/>
                </a:solidFill>
                <a:latin typeface="Arial" panose="020B0604020202020204"/>
                <a:cs typeface="Arial"/>
              </a:rPr>
              <a:t>Fertilizzazione 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2746D200-CA7A-A756-43B3-CB506056590E}"/>
              </a:ext>
            </a:extLst>
          </p:cNvPr>
          <p:cNvSpPr/>
          <p:nvPr/>
        </p:nvSpPr>
        <p:spPr>
          <a:xfrm>
            <a:off x="5275331" y="1088640"/>
            <a:ext cx="2860589" cy="878457"/>
          </a:xfrm>
          <a:prstGeom prst="rect">
            <a:avLst/>
          </a:prstGeom>
          <a:gradFill>
            <a:gsLst>
              <a:gs pos="0">
                <a:schemeClr val="tx1">
                  <a:alpha val="57657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>
              <a:solidFill>
                <a:prstClr val="white"/>
              </a:solidFill>
              <a:latin typeface="Arial" panose="020B0604020202020204"/>
              <a:cs typeface="Arial"/>
            </a:endParaRP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90776B34-BBD7-076C-520D-86DE905E86CC}"/>
              </a:ext>
            </a:extLst>
          </p:cNvPr>
          <p:cNvSpPr/>
          <p:nvPr/>
        </p:nvSpPr>
        <p:spPr>
          <a:xfrm>
            <a:off x="5286072" y="1114007"/>
            <a:ext cx="2939147" cy="912224"/>
          </a:xfrm>
          <a:prstGeom prst="rect">
            <a:avLst/>
          </a:prstGeom>
          <a:solidFill>
            <a:schemeClr val="accent1">
              <a:alpha val="1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>
              <a:solidFill>
                <a:prstClr val="white"/>
              </a:solidFill>
              <a:latin typeface="Arial" panose="020B0604020202020204"/>
              <a:cs typeface="Arial"/>
            </a:endParaRPr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87630EC2-22FD-FD8B-7195-16D5E857A636}"/>
              </a:ext>
            </a:extLst>
          </p:cNvPr>
          <p:cNvSpPr txBox="1"/>
          <p:nvPr/>
        </p:nvSpPr>
        <p:spPr>
          <a:xfrm>
            <a:off x="5578656" y="1221413"/>
            <a:ext cx="22758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>
                <a:solidFill>
                  <a:prstClr val="white"/>
                </a:solidFill>
                <a:latin typeface="Arial" panose="020B0604020202020204"/>
                <a:cs typeface="Arial"/>
              </a:rPr>
              <a:t>Protezione seme e foglia </a:t>
            </a:r>
          </a:p>
        </p:txBody>
      </p:sp>
      <p:sp>
        <p:nvSpPr>
          <p:cNvPr id="30" name="Rettangolo 29">
            <a:extLst>
              <a:ext uri="{FF2B5EF4-FFF2-40B4-BE49-F238E27FC236}">
                <a16:creationId xmlns:a16="http://schemas.microsoft.com/office/drawing/2014/main" id="{95A116C8-033E-7AD0-538D-3BA98928438A}"/>
              </a:ext>
            </a:extLst>
          </p:cNvPr>
          <p:cNvSpPr/>
          <p:nvPr/>
        </p:nvSpPr>
        <p:spPr>
          <a:xfrm>
            <a:off x="8638652" y="1143657"/>
            <a:ext cx="2860589" cy="878457"/>
          </a:xfrm>
          <a:prstGeom prst="rect">
            <a:avLst/>
          </a:prstGeom>
          <a:gradFill>
            <a:gsLst>
              <a:gs pos="0">
                <a:schemeClr val="tx1">
                  <a:alpha val="57657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>
              <a:solidFill>
                <a:prstClr val="white"/>
              </a:solidFill>
              <a:latin typeface="Arial" panose="020B0604020202020204"/>
              <a:cs typeface="Arial"/>
            </a:endParaRPr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595FB36B-3BFE-2F38-7EEB-773086ACBE5D}"/>
              </a:ext>
            </a:extLst>
          </p:cNvPr>
          <p:cNvSpPr/>
          <p:nvPr/>
        </p:nvSpPr>
        <p:spPr>
          <a:xfrm>
            <a:off x="8630347" y="1169024"/>
            <a:ext cx="2930894" cy="912224"/>
          </a:xfrm>
          <a:prstGeom prst="rect">
            <a:avLst/>
          </a:prstGeom>
          <a:solidFill>
            <a:schemeClr val="accent1">
              <a:alpha val="1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>
              <a:solidFill>
                <a:prstClr val="white"/>
              </a:solidFill>
              <a:latin typeface="Arial" panose="020B0604020202020204"/>
              <a:cs typeface="Arial"/>
            </a:endParaRPr>
          </a:p>
        </p:txBody>
      </p:sp>
      <p:sp>
        <p:nvSpPr>
          <p:cNvPr id="23558" name="CasellaDiTesto 23557">
            <a:extLst>
              <a:ext uri="{FF2B5EF4-FFF2-40B4-BE49-F238E27FC236}">
                <a16:creationId xmlns:a16="http://schemas.microsoft.com/office/drawing/2014/main" id="{B8E0A8EA-6FC9-8A0F-A7E6-9C7E79C1DD06}"/>
              </a:ext>
            </a:extLst>
          </p:cNvPr>
          <p:cNvSpPr txBox="1"/>
          <p:nvPr/>
        </p:nvSpPr>
        <p:spPr>
          <a:xfrm>
            <a:off x="8943190" y="1286429"/>
            <a:ext cx="22758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>
                <a:solidFill>
                  <a:prstClr val="white"/>
                </a:solidFill>
                <a:latin typeface="Arial" panose="020B0604020202020204"/>
                <a:cs typeface="Arial"/>
              </a:rPr>
              <a:t>Strumenti digitali 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EA8C9234-FAB1-D492-E1C0-37212BE29C1A}"/>
              </a:ext>
            </a:extLst>
          </p:cNvPr>
          <p:cNvSpPr/>
          <p:nvPr/>
        </p:nvSpPr>
        <p:spPr>
          <a:xfrm>
            <a:off x="8484976" y="949114"/>
            <a:ext cx="3135095" cy="5055924"/>
          </a:xfrm>
          <a:prstGeom prst="rect">
            <a:avLst/>
          </a:prstGeom>
          <a:noFill/>
          <a:ln w="76200">
            <a:solidFill>
              <a:srgbClr val="C500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 panose="020B0604020202020204"/>
              <a:cs typeface="Arial"/>
            </a:endParaRP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A90F1E71-D697-EFBB-572B-510FEDDD0393}"/>
              </a:ext>
            </a:extLst>
          </p:cNvPr>
          <p:cNvSpPr/>
          <p:nvPr/>
        </p:nvSpPr>
        <p:spPr>
          <a:xfrm>
            <a:off x="1950171" y="949114"/>
            <a:ext cx="3135095" cy="5055924"/>
          </a:xfrm>
          <a:prstGeom prst="rect">
            <a:avLst/>
          </a:prstGeom>
          <a:noFill/>
          <a:ln w="76200">
            <a:solidFill>
              <a:srgbClr val="C500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 panose="020B0604020202020204"/>
              <a:cs typeface="Arial"/>
            </a:endParaRPr>
          </a:p>
        </p:txBody>
      </p:sp>
      <p:sp>
        <p:nvSpPr>
          <p:cNvPr id="32" name="Rettangolo 31">
            <a:extLst>
              <a:ext uri="{FF2B5EF4-FFF2-40B4-BE49-F238E27FC236}">
                <a16:creationId xmlns:a16="http://schemas.microsoft.com/office/drawing/2014/main" id="{D3368364-CD7D-E787-4BD6-BC81AFC7DCC3}"/>
              </a:ext>
            </a:extLst>
          </p:cNvPr>
          <p:cNvSpPr/>
          <p:nvPr/>
        </p:nvSpPr>
        <p:spPr>
          <a:xfrm>
            <a:off x="8968898" y="4921302"/>
            <a:ext cx="2246508" cy="35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b="1" err="1">
                <a:solidFill>
                  <a:schemeClr val="bg1">
                    <a:lumMod val="95000"/>
                  </a:schemeClr>
                </a:solidFill>
              </a:rPr>
              <a:t>Agrigenius</a:t>
            </a:r>
            <a:r>
              <a:rPr lang="it-IT" sz="1600" b="1" baseline="30000">
                <a:solidFill>
                  <a:schemeClr val="bg1">
                    <a:lumMod val="95000"/>
                  </a:schemeClr>
                </a:solidFill>
              </a:rPr>
              <a:t>®</a:t>
            </a:r>
            <a:r>
              <a:rPr lang="it-IT" sz="1600" b="1">
                <a:solidFill>
                  <a:schemeClr val="bg1">
                    <a:lumMod val="95000"/>
                  </a:schemeClr>
                </a:solidFill>
              </a:rPr>
              <a:t> grano</a:t>
            </a:r>
          </a:p>
        </p:txBody>
      </p:sp>
      <p:sp>
        <p:nvSpPr>
          <p:cNvPr id="33" name="Rettangolo 32">
            <a:extLst>
              <a:ext uri="{FF2B5EF4-FFF2-40B4-BE49-F238E27FC236}">
                <a16:creationId xmlns:a16="http://schemas.microsoft.com/office/drawing/2014/main" id="{E69237D0-81C7-86F9-85AA-C530B6AA2DC4}"/>
              </a:ext>
            </a:extLst>
          </p:cNvPr>
          <p:cNvSpPr/>
          <p:nvPr/>
        </p:nvSpPr>
        <p:spPr>
          <a:xfrm>
            <a:off x="8925082" y="3755013"/>
            <a:ext cx="2210296" cy="35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600" b="1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3560" name="Segnaposto contenuto 3">
            <a:extLst>
              <a:ext uri="{FF2B5EF4-FFF2-40B4-BE49-F238E27FC236}">
                <a16:creationId xmlns:a16="http://schemas.microsoft.com/office/drawing/2014/main" id="{5B341858-6A30-F236-C789-3449070CAB8B}"/>
              </a:ext>
            </a:extLst>
          </p:cNvPr>
          <p:cNvSpPr txBox="1">
            <a:spLocks/>
          </p:cNvSpPr>
          <p:nvPr/>
        </p:nvSpPr>
        <p:spPr>
          <a:xfrm>
            <a:off x="9511040" y="3816091"/>
            <a:ext cx="1757759" cy="2699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marR="0" indent="-342900" algn="l" defTabSz="914400" rtl="0" eaLnBrk="1" fontAlgn="base" latinLnBrk="0" hangingPunct="1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n"/>
              <a:tabLst/>
              <a:defRPr lang="de-DE" sz="2000" b="0" i="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715963" marR="0" indent="-358775" algn="l" defTabSz="914400" rtl="0" eaLnBrk="1" fontAlgn="base" latinLnBrk="0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3" panose="05040102010807070707" pitchFamily="18" charset="2"/>
              <a:buChar char=""/>
              <a:tabLst/>
              <a:defRPr lang="de-DE" sz="2000" b="0" i="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081088" marR="0" indent="-365125" algn="l" defTabSz="914400" rtl="0" eaLnBrk="1" fontAlgn="base" latinLnBrk="0" hangingPunct="1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95000"/>
              <a:buFont typeface="Arial" panose="020B0604020202020204" pitchFamily="34" charset="0"/>
              <a:buChar char="●"/>
              <a:tabLst/>
              <a:defRPr lang="de-DE" sz="2000" b="0" i="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433513" marR="0" indent="-358775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−"/>
              <a:tabLst/>
              <a:defRPr lang="de-DE" sz="2000" b="0" i="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ct val="50000"/>
              </a:spcAft>
              <a:buClr>
                <a:schemeClr val="tx1"/>
              </a:buClr>
              <a:buFontTx/>
              <a:buChar char="–"/>
              <a:defRPr lang="de-DE" sz="2000" b="0" i="0" kern="1200" dirty="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00793A"/>
              </a:buClr>
              <a:buNone/>
            </a:pPr>
            <a:r>
              <a:rPr lang="it-IT" sz="1400" b="1" err="1">
                <a:solidFill>
                  <a:prstClr val="white"/>
                </a:solidFill>
                <a:cs typeface="Arial"/>
                <a:sym typeface="Wingdings" panose="05000000000000000000" pitchFamily="2" charset="2"/>
              </a:rPr>
              <a:t>YouSustain</a:t>
            </a:r>
            <a:r>
              <a:rPr lang="it-IT" sz="1400" b="1" baseline="30000">
                <a:solidFill>
                  <a:srgbClr val="FFFFFF"/>
                </a:solidFill>
                <a:cs typeface="Arial"/>
              </a:rPr>
              <a:t> ®</a:t>
            </a:r>
            <a:r>
              <a:rPr lang="it-IT" sz="1600" b="1">
                <a:solidFill>
                  <a:prstClr val="white"/>
                </a:solidFill>
                <a:cs typeface="Arial"/>
                <a:sym typeface="Wingdings" panose="05000000000000000000" pitchFamily="2" charset="2"/>
              </a:rPr>
              <a:t> </a:t>
            </a:r>
            <a:endParaRPr lang="it-IT" sz="1600" b="1">
              <a:solidFill>
                <a:prstClr val="white"/>
              </a:solidFill>
              <a:cs typeface="Arial"/>
            </a:endParaRPr>
          </a:p>
        </p:txBody>
      </p:sp>
      <p:sp>
        <p:nvSpPr>
          <p:cNvPr id="36" name="Title 1">
            <a:extLst>
              <a:ext uri="{FF2B5EF4-FFF2-40B4-BE49-F238E27FC236}">
                <a16:creationId xmlns:a16="http://schemas.microsoft.com/office/drawing/2014/main" id="{D7F8A5D2-4D99-D547-7308-3ADE73CE4035}"/>
              </a:ext>
            </a:extLst>
          </p:cNvPr>
          <p:cNvSpPr txBox="1">
            <a:spLocks/>
          </p:cNvSpPr>
          <p:nvPr/>
        </p:nvSpPr>
        <p:spPr>
          <a:xfrm>
            <a:off x="8740011" y="3364922"/>
            <a:ext cx="1951135" cy="38485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30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 i="0" kern="120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2400" b="0" i="1" u="sng" dirty="0">
                <a:solidFill>
                  <a:srgbClr val="FFFF00"/>
                </a:solidFill>
                <a:highlight>
                  <a:srgbClr val="000000"/>
                </a:highlight>
                <a:cs typeface="Arial"/>
              </a:rPr>
              <a:t>Applicativi</a:t>
            </a:r>
          </a:p>
        </p:txBody>
      </p:sp>
    </p:spTree>
    <p:extLst>
      <p:ext uri="{BB962C8B-B14F-4D97-AF65-F5344CB8AC3E}">
        <p14:creationId xmlns:p14="http://schemas.microsoft.com/office/powerpoint/2010/main" val="2363643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D200E5C7-1812-822E-8B89-63F20E8677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118" y="-209862"/>
            <a:ext cx="12192000" cy="7067862"/>
          </a:xfrm>
          <a:prstGeom prst="rect">
            <a:avLst/>
          </a:prstGeom>
        </p:spPr>
      </p:pic>
      <p:pic>
        <p:nvPicPr>
          <p:cNvPr id="67" name="Elemento grafico 66" descr="Link">
            <a:extLst>
              <a:ext uri="{FF2B5EF4-FFF2-40B4-BE49-F238E27FC236}">
                <a16:creationId xmlns:a16="http://schemas.microsoft.com/office/drawing/2014/main" id="{9051E42F-E3E9-C817-2B2C-63B9355729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 bwMode="auto">
          <a:xfrm rot="18834492">
            <a:off x="3679857" y="2216976"/>
            <a:ext cx="661194" cy="661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Elemento grafico 67" descr="Link">
            <a:extLst>
              <a:ext uri="{FF2B5EF4-FFF2-40B4-BE49-F238E27FC236}">
                <a16:creationId xmlns:a16="http://schemas.microsoft.com/office/drawing/2014/main" id="{C58246A4-8D83-E582-4D65-BE5B781233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 bwMode="auto">
          <a:xfrm rot="18834492">
            <a:off x="5447333" y="2238319"/>
            <a:ext cx="661194" cy="661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Elemento grafico 68" descr="Link">
            <a:extLst>
              <a:ext uri="{FF2B5EF4-FFF2-40B4-BE49-F238E27FC236}">
                <a16:creationId xmlns:a16="http://schemas.microsoft.com/office/drawing/2014/main" id="{E4F35D0F-F001-A978-5652-023BA2225D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 bwMode="auto">
          <a:xfrm rot="18834492">
            <a:off x="7199118" y="2216393"/>
            <a:ext cx="661194" cy="661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Elemento grafico 69" descr="Link">
            <a:extLst>
              <a:ext uri="{FF2B5EF4-FFF2-40B4-BE49-F238E27FC236}">
                <a16:creationId xmlns:a16="http://schemas.microsoft.com/office/drawing/2014/main" id="{FF017CD8-299B-CA32-453C-168AA26ACB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 bwMode="auto">
          <a:xfrm rot="18834492">
            <a:off x="9118984" y="2191139"/>
            <a:ext cx="661194" cy="661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51FA1DD4-C8F3-E416-27E8-DB666AF6A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A1D04-CA53-4DE3-84A8-2B63E41036C9}" type="slidenum">
              <a:rPr lang="de-DE" smtClean="0"/>
              <a:pPr/>
              <a:t>5</a:t>
            </a:fld>
            <a:endParaRPr lang="de-DE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98C0BF8D-1E47-5B12-96AC-9EE20F28D3A5}"/>
              </a:ext>
            </a:extLst>
          </p:cNvPr>
          <p:cNvSpPr/>
          <p:nvPr/>
        </p:nvSpPr>
        <p:spPr>
          <a:xfrm>
            <a:off x="-23118" y="-46508"/>
            <a:ext cx="12190413" cy="2458447"/>
          </a:xfrm>
          <a:prstGeom prst="rect">
            <a:avLst/>
          </a:prstGeom>
          <a:gradFill>
            <a:gsLst>
              <a:gs pos="0">
                <a:schemeClr val="tx1">
                  <a:alpha val="57657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 panose="020B0604020202020204"/>
              <a:cs typeface="Arial"/>
            </a:endParaRPr>
          </a:p>
        </p:txBody>
      </p:sp>
      <p:grpSp>
        <p:nvGrpSpPr>
          <p:cNvPr id="46" name="Group 18">
            <a:extLst>
              <a:ext uri="{FF2B5EF4-FFF2-40B4-BE49-F238E27FC236}">
                <a16:creationId xmlns:a16="http://schemas.microsoft.com/office/drawing/2014/main" id="{D501A6BC-8D24-615D-05BC-EE8C8E4C4567}"/>
              </a:ext>
            </a:extLst>
          </p:cNvPr>
          <p:cNvGrpSpPr>
            <a:grpSpLocks/>
          </p:cNvGrpSpPr>
          <p:nvPr/>
        </p:nvGrpSpPr>
        <p:grpSpPr bwMode="auto">
          <a:xfrm>
            <a:off x="212841" y="3546603"/>
            <a:ext cx="5368926" cy="1893186"/>
            <a:chOff x="431" y="2590"/>
            <a:chExt cx="4548" cy="1508"/>
          </a:xfrm>
        </p:grpSpPr>
        <p:sp>
          <p:nvSpPr>
            <p:cNvPr id="47" name="AutoShape 19">
              <a:extLst>
                <a:ext uri="{FF2B5EF4-FFF2-40B4-BE49-F238E27FC236}">
                  <a16:creationId xmlns:a16="http://schemas.microsoft.com/office/drawing/2014/main" id="{5508435A-DBF8-271E-8A82-553121D17A9E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1456" y="2744"/>
              <a:ext cx="3046" cy="1313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57150" algn="ctr">
              <a:solidFill>
                <a:srgbClr val="DDDDDD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</a:endParaRPr>
            </a:p>
          </p:txBody>
        </p:sp>
        <p:sp>
          <p:nvSpPr>
            <p:cNvPr id="48" name="Rectangle 20">
              <a:extLst>
                <a:ext uri="{FF2B5EF4-FFF2-40B4-BE49-F238E27FC236}">
                  <a16:creationId xmlns:a16="http://schemas.microsoft.com/office/drawing/2014/main" id="{7F6EE55E-83AF-DCBA-7A16-26371F6683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8" y="2873"/>
              <a:ext cx="2961" cy="8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285750" marR="0" lvl="0" indent="-28575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D7181F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altLang="zh-CN" sz="1600" i="0" u="none" strike="noStrike" kern="0" cap="none" spc="0" normalizeH="0" baseline="0" noProof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宋体" charset="-122"/>
                  <a:cs typeface="Arial" charset="0"/>
                </a:rPr>
                <a:t>Proteine</a:t>
              </a:r>
              <a:r>
                <a:rPr kumimoji="0" lang="en-US" altLang="zh-CN" sz="160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宋体" charset="-122"/>
                  <a:cs typeface="Arial" charset="0"/>
                </a:rPr>
                <a:t>,</a:t>
              </a:r>
            </a:p>
            <a:p>
              <a:pPr marL="285750" marR="0" lvl="0" indent="-28575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D7181F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altLang="zh-CN" sz="160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宋体" charset="-122"/>
                  <a:cs typeface="Arial" charset="0"/>
                </a:rPr>
                <a:t>P/L, </a:t>
              </a:r>
            </a:p>
            <a:p>
              <a:pPr marL="285750" marR="0" lvl="0" indent="-28575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D7181F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altLang="zh-CN" sz="160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宋体" charset="-122"/>
                  <a:cs typeface="Arial" charset="0"/>
                </a:rPr>
                <a:t>W</a:t>
              </a:r>
            </a:p>
            <a:p>
              <a:pPr marL="285750" marR="0" lvl="0" indent="-28575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D7181F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altLang="zh-CN" sz="160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宋体" charset="-122"/>
                  <a:cs typeface="Arial" charset="0"/>
                </a:rPr>
                <a:t>peso </a:t>
              </a:r>
              <a:r>
                <a:rPr kumimoji="0" lang="en-US" altLang="zh-CN" sz="1600" i="0" u="none" strike="noStrike" kern="0" cap="none" spc="0" normalizeH="0" baseline="0" noProof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宋体" charset="-122"/>
                  <a:cs typeface="Arial" charset="0"/>
                </a:rPr>
                <a:t>specifico</a:t>
              </a:r>
              <a:endParaRPr kumimoji="0" lang="en-US" altLang="zh-CN" sz="160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宋体" charset="-122"/>
                <a:cs typeface="Arial" charset="0"/>
              </a:endParaRPr>
            </a:p>
          </p:txBody>
        </p:sp>
        <p:pic>
          <p:nvPicPr>
            <p:cNvPr id="49" name="Picture 21" descr="YG_circle001">
              <a:extLst>
                <a:ext uri="{FF2B5EF4-FFF2-40B4-BE49-F238E27FC236}">
                  <a16:creationId xmlns:a16="http://schemas.microsoft.com/office/drawing/2014/main" id="{0DE4CFF1-70E4-C02F-4DB1-C83579F268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1" y="2590"/>
              <a:ext cx="1508" cy="15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0" name="Text Box 22">
              <a:extLst>
                <a:ext uri="{FF2B5EF4-FFF2-40B4-BE49-F238E27FC236}">
                  <a16:creationId xmlns:a16="http://schemas.microsoft.com/office/drawing/2014/main" id="{B9F8F0D7-BE30-7DE2-CAD5-184DEF19983B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744" y="3216"/>
              <a:ext cx="812" cy="2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tx1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宋体" charset="-122"/>
                  <a:cs typeface="Arial" charset="0"/>
                </a:rPr>
                <a:t>Qualità</a:t>
              </a:r>
              <a:endParaRPr kumimoji="0" lang="en-US" altLang="zh-CN" sz="1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宋体" charset="-122"/>
                <a:cs typeface="Arial" charset="0"/>
              </a:endParaRPr>
            </a:p>
          </p:txBody>
        </p:sp>
      </p:grpSp>
      <p:grpSp>
        <p:nvGrpSpPr>
          <p:cNvPr id="51" name="Group 18">
            <a:extLst>
              <a:ext uri="{FF2B5EF4-FFF2-40B4-BE49-F238E27FC236}">
                <a16:creationId xmlns:a16="http://schemas.microsoft.com/office/drawing/2014/main" id="{0DD11E03-57A0-EDD2-63B7-13A19EBAEE4E}"/>
              </a:ext>
            </a:extLst>
          </p:cNvPr>
          <p:cNvGrpSpPr>
            <a:grpSpLocks/>
          </p:cNvGrpSpPr>
          <p:nvPr/>
        </p:nvGrpSpPr>
        <p:grpSpPr bwMode="auto">
          <a:xfrm>
            <a:off x="5817726" y="3629856"/>
            <a:ext cx="5672314" cy="1808907"/>
            <a:chOff x="409" y="2670"/>
            <a:chExt cx="4805" cy="1508"/>
          </a:xfrm>
        </p:grpSpPr>
        <p:sp>
          <p:nvSpPr>
            <p:cNvPr id="52" name="AutoShape 19">
              <a:extLst>
                <a:ext uri="{FF2B5EF4-FFF2-40B4-BE49-F238E27FC236}">
                  <a16:creationId xmlns:a16="http://schemas.microsoft.com/office/drawing/2014/main" id="{97809574-DCF9-A16D-76F1-7D5B0674B11A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409" y="2782"/>
              <a:ext cx="4093" cy="1326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57150" algn="ctr">
              <a:solidFill>
                <a:srgbClr val="DDDDDD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</a:endParaRPr>
            </a:p>
          </p:txBody>
        </p:sp>
        <p:sp>
          <p:nvSpPr>
            <p:cNvPr id="53" name="Rectangle 20">
              <a:extLst>
                <a:ext uri="{FF2B5EF4-FFF2-40B4-BE49-F238E27FC236}">
                  <a16:creationId xmlns:a16="http://schemas.microsoft.com/office/drawing/2014/main" id="{BD8DDA9E-0CFC-EC97-B73D-54D6FA3597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4" y="2844"/>
              <a:ext cx="3471" cy="13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marL="285750" marR="0" lvl="0" indent="-28575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D7181F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altLang="zh-CN" sz="160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宋体" charset="-122"/>
                  <a:cs typeface="Arial" charset="0"/>
                </a:rPr>
                <a:t>Biologico</a:t>
              </a:r>
              <a:endParaRPr kumimoji="0" lang="en-US" altLang="zh-CN" sz="16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宋体" charset="-122"/>
                <a:cs typeface="Arial" charset="0"/>
              </a:endParaRPr>
            </a:p>
            <a:p>
              <a:pPr marL="285750" marR="0" lvl="0" indent="-28575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D7181F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en-US" altLang="zh-CN" sz="1600" kern="0" dirty="0" err="1">
                  <a:solidFill>
                    <a:srgbClr val="000000"/>
                  </a:solidFill>
                  <a:ea typeface="宋体" charset="-122"/>
                  <a:cs typeface="Arial" charset="0"/>
                </a:rPr>
                <a:t>Residuo</a:t>
              </a:r>
              <a:r>
                <a:rPr lang="en-US" altLang="zh-CN" sz="1600" kern="0" dirty="0">
                  <a:solidFill>
                    <a:srgbClr val="000000"/>
                  </a:solidFill>
                  <a:ea typeface="宋体" charset="-122"/>
                  <a:cs typeface="Arial" charset="0"/>
                </a:rPr>
                <a:t> zero</a:t>
              </a:r>
            </a:p>
            <a:p>
              <a:pPr marL="285750" marR="0" lvl="0" indent="-28575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D7181F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altLang="zh-CN" sz="160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宋体" charset="-122"/>
                  <a:cs typeface="Arial" charset="0"/>
                </a:rPr>
                <a:t>Origine Italia </a:t>
              </a:r>
            </a:p>
            <a:p>
              <a:pPr marL="285750" marR="0" lvl="0" indent="-28575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D7181F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en-US" altLang="zh-CN" sz="1600" kern="0" dirty="0" err="1">
                  <a:solidFill>
                    <a:srgbClr val="000000"/>
                  </a:solidFill>
                  <a:ea typeface="宋体" charset="-122"/>
                  <a:cs typeface="Arial" charset="0"/>
                </a:rPr>
                <a:t>Aumento</a:t>
              </a:r>
              <a:r>
                <a:rPr lang="en-US" altLang="zh-CN" sz="1600" kern="0" dirty="0">
                  <a:solidFill>
                    <a:srgbClr val="000000"/>
                  </a:solidFill>
                  <a:ea typeface="宋体" charset="-122"/>
                  <a:cs typeface="Arial" charset="0"/>
                </a:rPr>
                <a:t> </a:t>
              </a:r>
              <a:r>
                <a:rPr lang="en-US" altLang="zh-CN" sz="1600" kern="0" dirty="0" err="1">
                  <a:solidFill>
                    <a:srgbClr val="000000"/>
                  </a:solidFill>
                  <a:ea typeface="宋体" charset="-122"/>
                  <a:cs typeface="Arial" charset="0"/>
                </a:rPr>
                <a:t>fertilità</a:t>
              </a:r>
              <a:endParaRPr lang="en-US" altLang="zh-CN" sz="1600" kern="0" dirty="0">
                <a:solidFill>
                  <a:srgbClr val="000000"/>
                </a:solidFill>
                <a:ea typeface="宋体" charset="-122"/>
                <a:cs typeface="Arial" charset="0"/>
              </a:endParaRPr>
            </a:p>
            <a:p>
              <a:pPr marL="285750" marR="0" lvl="0" indent="-28575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D7181F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altLang="zh-CN" sz="160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宋体" charset="-122"/>
                  <a:cs typeface="Arial" charset="0"/>
                </a:rPr>
                <a:t>Riduzione</a:t>
              </a:r>
              <a:r>
                <a:rPr kumimoji="0" lang="en-US" altLang="zh-CN" sz="160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宋体" charset="-122"/>
                  <a:cs typeface="Arial" charset="0"/>
                </a:rPr>
                <a:t> </a:t>
              </a:r>
              <a:r>
                <a:rPr kumimoji="0" lang="en-US" altLang="zh-CN" sz="160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宋体" charset="-122"/>
                  <a:cs typeface="Arial" charset="0"/>
                </a:rPr>
                <a:t>impatto</a:t>
              </a:r>
              <a:r>
                <a:rPr kumimoji="0" lang="en-US" altLang="zh-CN" sz="160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宋体" charset="-122"/>
                  <a:cs typeface="Arial" charset="0"/>
                </a:rPr>
                <a:t> </a:t>
              </a:r>
              <a:r>
                <a:rPr kumimoji="0" lang="en-US" altLang="zh-CN" sz="160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宋体" charset="-122"/>
                  <a:cs typeface="Arial" charset="0"/>
                </a:rPr>
                <a:t>climatico</a:t>
              </a:r>
              <a:r>
                <a:rPr kumimoji="0" lang="en-US" altLang="zh-CN" sz="160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宋体" charset="-122"/>
                  <a:cs typeface="Arial" charset="0"/>
                </a:rPr>
                <a:t> </a:t>
              </a:r>
            </a:p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D7181F"/>
                </a:buClr>
                <a:buSzTx/>
                <a:buFontTx/>
                <a:buNone/>
                <a:tabLst/>
                <a:defRPr/>
              </a:pPr>
              <a:endPara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宋体" charset="-122"/>
                <a:cs typeface="Arial" charset="0"/>
              </a:endParaRPr>
            </a:p>
          </p:txBody>
        </p:sp>
        <p:pic>
          <p:nvPicPr>
            <p:cNvPr id="54" name="Picture 21" descr="YG_circle001">
              <a:extLst>
                <a:ext uri="{FF2B5EF4-FFF2-40B4-BE49-F238E27FC236}">
                  <a16:creationId xmlns:a16="http://schemas.microsoft.com/office/drawing/2014/main" id="{799C482C-7257-80A9-88FE-56471EAA69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69" y="2670"/>
              <a:ext cx="1445" cy="14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6" name="Text Box 22">
            <a:extLst>
              <a:ext uri="{FF2B5EF4-FFF2-40B4-BE49-F238E27FC236}">
                <a16:creationId xmlns:a16="http://schemas.microsoft.com/office/drawing/2014/main" id="{AAE93463-F2EE-039B-533E-58B6AA9280AC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10007113" y="4077698"/>
            <a:ext cx="1253424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600" b="1" kern="0">
                <a:solidFill>
                  <a:srgbClr val="000000"/>
                </a:solidFill>
                <a:ea typeface="宋体" charset="-122"/>
                <a:cs typeface="Arial" charset="0"/>
              </a:rPr>
              <a:t>*</a:t>
            </a:r>
            <a:r>
              <a:rPr kumimoji="0" lang="en-US" altLang="zh-CN" sz="1600" b="1" i="0" u="none" strike="noStrike" kern="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宋体" charset="-122"/>
                <a:cs typeface="Arial" charset="0"/>
              </a:rPr>
              <a:t>Richieste</a:t>
            </a:r>
            <a:endParaRPr kumimoji="0" lang="en-US" altLang="zh-CN" sz="16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宋体" charset="-122"/>
              <a:cs typeface="Arial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600" b="1" kern="0" err="1">
                <a:solidFill>
                  <a:srgbClr val="000000"/>
                </a:solidFill>
                <a:ea typeface="宋体" charset="-122"/>
                <a:cs typeface="Arial" charset="0"/>
              </a:rPr>
              <a:t>Cliente</a:t>
            </a:r>
            <a:r>
              <a:rPr lang="en-US" altLang="zh-CN" sz="1600" b="1" kern="0">
                <a:solidFill>
                  <a:srgbClr val="000000"/>
                </a:solidFill>
                <a:ea typeface="宋体" charset="-122"/>
                <a:cs typeface="Arial" charset="0"/>
              </a:rPr>
              <a:t> finale</a:t>
            </a:r>
            <a:endParaRPr kumimoji="0" lang="en-US" altLang="zh-CN" sz="16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宋体" charset="-122"/>
              <a:cs typeface="Arial" charset="0"/>
            </a:endParaRPr>
          </a:p>
        </p:txBody>
      </p:sp>
      <p:pic>
        <p:nvPicPr>
          <p:cNvPr id="65" name="Elemento grafico 64" descr="Link">
            <a:extLst>
              <a:ext uri="{FF2B5EF4-FFF2-40B4-BE49-F238E27FC236}">
                <a16:creationId xmlns:a16="http://schemas.microsoft.com/office/drawing/2014/main" id="{724CA99A-0557-1335-96DA-B33FC09464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 bwMode="auto">
          <a:xfrm rot="18834492">
            <a:off x="1859942" y="2234350"/>
            <a:ext cx="661194" cy="661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6">
            <a:extLst>
              <a:ext uri="{FF2B5EF4-FFF2-40B4-BE49-F238E27FC236}">
                <a16:creationId xmlns:a16="http://schemas.microsoft.com/office/drawing/2014/main" id="{0D95E042-DA89-15B8-3F5D-AAE63AD8F4EB}"/>
              </a:ext>
            </a:extLst>
          </p:cNvPr>
          <p:cNvGrpSpPr>
            <a:grpSpLocks/>
          </p:cNvGrpSpPr>
          <p:nvPr/>
        </p:nvGrpSpPr>
        <p:grpSpPr bwMode="auto">
          <a:xfrm>
            <a:off x="611310" y="1876395"/>
            <a:ext cx="1362075" cy="1322388"/>
            <a:chOff x="4320" y="1152"/>
            <a:chExt cx="414" cy="402"/>
          </a:xfrm>
        </p:grpSpPr>
        <p:sp>
          <p:nvSpPr>
            <p:cNvPr id="10" name="AutoShape 7">
              <a:extLst>
                <a:ext uri="{FF2B5EF4-FFF2-40B4-BE49-F238E27FC236}">
                  <a16:creationId xmlns:a16="http://schemas.microsoft.com/office/drawing/2014/main" id="{774BCD30-0172-CB09-F005-DDA79BDD2566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320" y="1152"/>
              <a:ext cx="414" cy="402"/>
            </a:xfrm>
            <a:prstGeom prst="roundRect">
              <a:avLst>
                <a:gd name="adj" fmla="val 11921"/>
              </a:avLst>
            </a:prstGeom>
            <a:gradFill rotWithShape="1">
              <a:gsLst>
                <a:gs pos="0">
                  <a:srgbClr val="F28C1C"/>
                </a:gs>
                <a:gs pos="100000">
                  <a:srgbClr val="F28C1C">
                    <a:gamma/>
                    <a:shade val="69804"/>
                    <a:invGamma/>
                  </a:srgbClr>
                </a:gs>
              </a:gsLst>
              <a:lin ang="5400000" scaled="1"/>
            </a:gradFill>
            <a:ln w="25400">
              <a:solidFill>
                <a:srgbClr val="FFFFFF"/>
              </a:solidFill>
              <a:round/>
              <a:headEnd/>
              <a:tailEnd/>
            </a:ln>
            <a:effectLst>
              <a:outerShdw dist="53882" dir="2700000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marL="0" marR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16741882-2046-3E79-AA0F-18A42443BC45}"/>
                </a:ext>
              </a:extLst>
            </p:cNvPr>
            <p:cNvSpPr>
              <a:spLocks/>
            </p:cNvSpPr>
            <p:nvPr/>
          </p:nvSpPr>
          <p:spPr bwMode="gray">
            <a:xfrm>
              <a:off x="4346" y="1178"/>
              <a:ext cx="206" cy="201"/>
            </a:xfrm>
            <a:custGeom>
              <a:avLst/>
              <a:gdLst>
                <a:gd name="T0" fmla="*/ 118 w 596"/>
                <a:gd name="T1" fmla="*/ 0 h 598"/>
                <a:gd name="T2" fmla="*/ 0 w 596"/>
                <a:gd name="T3" fmla="*/ 118 h 598"/>
                <a:gd name="T4" fmla="*/ 0 w 596"/>
                <a:gd name="T5" fmla="*/ 589 h 598"/>
                <a:gd name="T6" fmla="*/ 161 w 596"/>
                <a:gd name="T7" fmla="*/ 174 h 598"/>
                <a:gd name="T8" fmla="*/ 589 w 596"/>
                <a:gd name="T9" fmla="*/ 0 h 598"/>
                <a:gd name="T10" fmla="*/ 118 w 596"/>
                <a:gd name="T11" fmla="*/ 0 h 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96" h="598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lnTo>
                    <a:pt x="0" y="589"/>
                  </a:lnTo>
                  <a:cubicBezTo>
                    <a:pt x="27" y="598"/>
                    <a:pt x="12" y="309"/>
                    <a:pt x="161" y="174"/>
                  </a:cubicBezTo>
                  <a:cubicBezTo>
                    <a:pt x="310" y="39"/>
                    <a:pt x="596" y="29"/>
                    <a:pt x="589" y="0"/>
                  </a:cubicBezTo>
                  <a:lnTo>
                    <a:pt x="118" y="0"/>
                  </a:lnTo>
                  <a:close/>
                </a:path>
              </a:pathLst>
            </a:custGeom>
            <a:gradFill rotWithShape="1">
              <a:gsLst>
                <a:gs pos="0">
                  <a:srgbClr val="F28C1C">
                    <a:gamma/>
                    <a:tint val="48627"/>
                    <a:invGamma/>
                  </a:srgbClr>
                </a:gs>
                <a:gs pos="50000">
                  <a:srgbClr val="F28C1C">
                    <a:alpha val="0"/>
                  </a:srgbClr>
                </a:gs>
                <a:gs pos="100000">
                  <a:srgbClr val="F28C1C">
                    <a:gamma/>
                    <a:tint val="48627"/>
                    <a:invGamma/>
                  </a:srgb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5" name="Rectangle 9">
            <a:extLst>
              <a:ext uri="{FF2B5EF4-FFF2-40B4-BE49-F238E27FC236}">
                <a16:creationId xmlns:a16="http://schemas.microsoft.com/office/drawing/2014/main" id="{26158082-3491-1A25-E40A-81D20D8FF741}"/>
              </a:ext>
            </a:extLst>
          </p:cNvPr>
          <p:cNvSpPr>
            <a:spLocks noChangeArrowheads="1"/>
          </p:cNvSpPr>
          <p:nvPr/>
        </p:nvSpPr>
        <p:spPr bwMode="gray">
          <a:xfrm>
            <a:off x="641301" y="1963079"/>
            <a:ext cx="141577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>
                        <a:gamma/>
                        <a:shade val="72549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C0C0C0"/>
                  </a:outerShdw>
                </a:effectLst>
              </a14:hiddenEffects>
            </a:ext>
          </a:extLst>
        </p:spPr>
        <p:txBody>
          <a:bodyPr wrap="none">
            <a:spAutoFit/>
            <a:flatTx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b="1" err="1">
                <a:solidFill>
                  <a:srgbClr val="FFFFFF"/>
                </a:solidFill>
                <a:ea typeface="宋体" charset="-122"/>
                <a:cs typeface="Arial" charset="0"/>
              </a:rPr>
              <a:t>Agricoltore</a:t>
            </a:r>
            <a:endParaRPr lang="en-US" altLang="zh-CN" b="1">
              <a:solidFill>
                <a:srgbClr val="FFFFFF"/>
              </a:solidFill>
              <a:ea typeface="宋体" charset="-122"/>
              <a:cs typeface="Arial" charset="0"/>
            </a:endParaRPr>
          </a:p>
        </p:txBody>
      </p:sp>
      <p:grpSp>
        <p:nvGrpSpPr>
          <p:cNvPr id="16" name="Group 10">
            <a:extLst>
              <a:ext uri="{FF2B5EF4-FFF2-40B4-BE49-F238E27FC236}">
                <a16:creationId xmlns:a16="http://schemas.microsoft.com/office/drawing/2014/main" id="{76115303-2936-46BE-F949-0C56906FB2FB}"/>
              </a:ext>
            </a:extLst>
          </p:cNvPr>
          <p:cNvGrpSpPr>
            <a:grpSpLocks/>
          </p:cNvGrpSpPr>
          <p:nvPr/>
        </p:nvGrpSpPr>
        <p:grpSpPr bwMode="auto">
          <a:xfrm>
            <a:off x="2390897" y="1876395"/>
            <a:ext cx="1362075" cy="1322388"/>
            <a:chOff x="4320" y="1152"/>
            <a:chExt cx="414" cy="402"/>
          </a:xfrm>
        </p:grpSpPr>
        <p:sp>
          <p:nvSpPr>
            <p:cNvPr id="17" name="AutoShape 11">
              <a:extLst>
                <a:ext uri="{FF2B5EF4-FFF2-40B4-BE49-F238E27FC236}">
                  <a16:creationId xmlns:a16="http://schemas.microsoft.com/office/drawing/2014/main" id="{C33959C4-DC0B-33C7-3A1E-1F091668DDA0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320" y="1152"/>
              <a:ext cx="414" cy="402"/>
            </a:xfrm>
            <a:prstGeom prst="roundRect">
              <a:avLst>
                <a:gd name="adj" fmla="val 11921"/>
              </a:avLst>
            </a:prstGeom>
            <a:gradFill rotWithShape="1">
              <a:gsLst>
                <a:gs pos="0">
                  <a:srgbClr val="77AE26"/>
                </a:gs>
                <a:gs pos="100000">
                  <a:srgbClr val="77AE26">
                    <a:gamma/>
                    <a:shade val="69804"/>
                    <a:invGamma/>
                  </a:srgbClr>
                </a:gs>
              </a:gsLst>
              <a:lin ang="5400000" scaled="1"/>
            </a:gradFill>
            <a:ln w="25400">
              <a:solidFill>
                <a:srgbClr val="FFFFFF"/>
              </a:solidFill>
              <a:round/>
              <a:headEnd/>
              <a:tailEnd/>
            </a:ln>
            <a:effectLst>
              <a:outerShdw dist="53882" dir="2700000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marL="0" marR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</a:endParaRPr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2C1EC062-2E2D-26CF-0366-90A882E01400}"/>
                </a:ext>
              </a:extLst>
            </p:cNvPr>
            <p:cNvSpPr>
              <a:spLocks/>
            </p:cNvSpPr>
            <p:nvPr/>
          </p:nvSpPr>
          <p:spPr bwMode="gray">
            <a:xfrm>
              <a:off x="4346" y="1178"/>
              <a:ext cx="206" cy="201"/>
            </a:xfrm>
            <a:custGeom>
              <a:avLst/>
              <a:gdLst>
                <a:gd name="T0" fmla="*/ 118 w 596"/>
                <a:gd name="T1" fmla="*/ 0 h 598"/>
                <a:gd name="T2" fmla="*/ 0 w 596"/>
                <a:gd name="T3" fmla="*/ 118 h 598"/>
                <a:gd name="T4" fmla="*/ 0 w 596"/>
                <a:gd name="T5" fmla="*/ 589 h 598"/>
                <a:gd name="T6" fmla="*/ 161 w 596"/>
                <a:gd name="T7" fmla="*/ 174 h 598"/>
                <a:gd name="T8" fmla="*/ 589 w 596"/>
                <a:gd name="T9" fmla="*/ 0 h 598"/>
                <a:gd name="T10" fmla="*/ 118 w 596"/>
                <a:gd name="T11" fmla="*/ 0 h 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96" h="598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lnTo>
                    <a:pt x="0" y="589"/>
                  </a:lnTo>
                  <a:cubicBezTo>
                    <a:pt x="27" y="598"/>
                    <a:pt x="12" y="309"/>
                    <a:pt x="161" y="174"/>
                  </a:cubicBezTo>
                  <a:cubicBezTo>
                    <a:pt x="310" y="39"/>
                    <a:pt x="596" y="29"/>
                    <a:pt x="589" y="0"/>
                  </a:cubicBezTo>
                  <a:lnTo>
                    <a:pt x="118" y="0"/>
                  </a:lnTo>
                  <a:close/>
                </a:path>
              </a:pathLst>
            </a:custGeom>
            <a:gradFill rotWithShape="1">
              <a:gsLst>
                <a:gs pos="0">
                  <a:srgbClr val="77AE26">
                    <a:gamma/>
                    <a:tint val="48627"/>
                    <a:invGamma/>
                  </a:srgbClr>
                </a:gs>
                <a:gs pos="50000">
                  <a:srgbClr val="77AE26">
                    <a:alpha val="0"/>
                  </a:srgbClr>
                </a:gs>
                <a:gs pos="100000">
                  <a:srgbClr val="77AE26">
                    <a:gamma/>
                    <a:tint val="48627"/>
                    <a:invGamma/>
                  </a:srgb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9" name="Group 13">
            <a:extLst>
              <a:ext uri="{FF2B5EF4-FFF2-40B4-BE49-F238E27FC236}">
                <a16:creationId xmlns:a16="http://schemas.microsoft.com/office/drawing/2014/main" id="{1D738594-EE7C-C938-F4D7-6701FC62894A}"/>
              </a:ext>
            </a:extLst>
          </p:cNvPr>
          <p:cNvGrpSpPr>
            <a:grpSpLocks/>
          </p:cNvGrpSpPr>
          <p:nvPr/>
        </p:nvGrpSpPr>
        <p:grpSpPr bwMode="auto">
          <a:xfrm>
            <a:off x="4204117" y="1869950"/>
            <a:ext cx="1362075" cy="1322388"/>
            <a:chOff x="4320" y="1152"/>
            <a:chExt cx="414" cy="402"/>
          </a:xfrm>
        </p:grpSpPr>
        <p:sp>
          <p:nvSpPr>
            <p:cNvPr id="20" name="AutoShape 14">
              <a:extLst>
                <a:ext uri="{FF2B5EF4-FFF2-40B4-BE49-F238E27FC236}">
                  <a16:creationId xmlns:a16="http://schemas.microsoft.com/office/drawing/2014/main" id="{4EEDE2FF-221E-ACB7-0C2F-336E45A37C47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320" y="1152"/>
              <a:ext cx="414" cy="402"/>
            </a:xfrm>
            <a:prstGeom prst="roundRect">
              <a:avLst>
                <a:gd name="adj" fmla="val 11921"/>
              </a:avLst>
            </a:prstGeom>
            <a:gradFill rotWithShape="1">
              <a:gsLst>
                <a:gs pos="0">
                  <a:srgbClr val="449878"/>
                </a:gs>
                <a:gs pos="100000">
                  <a:srgbClr val="449878">
                    <a:gamma/>
                    <a:shade val="69804"/>
                    <a:invGamma/>
                  </a:srgbClr>
                </a:gs>
              </a:gsLst>
              <a:lin ang="5400000" scaled="1"/>
            </a:gradFill>
            <a:ln w="25400">
              <a:solidFill>
                <a:srgbClr val="FFFFFF"/>
              </a:solidFill>
              <a:round/>
              <a:headEnd/>
              <a:tailEnd/>
            </a:ln>
            <a:effectLst>
              <a:outerShdw dist="53882" dir="2700000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marL="0" marR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</a:endParaRPr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959C7846-F9AE-A148-C4D2-653D3C032104}"/>
                </a:ext>
              </a:extLst>
            </p:cNvPr>
            <p:cNvSpPr>
              <a:spLocks/>
            </p:cNvSpPr>
            <p:nvPr/>
          </p:nvSpPr>
          <p:spPr bwMode="gray">
            <a:xfrm>
              <a:off x="4346" y="1178"/>
              <a:ext cx="206" cy="201"/>
            </a:xfrm>
            <a:custGeom>
              <a:avLst/>
              <a:gdLst>
                <a:gd name="T0" fmla="*/ 118 w 596"/>
                <a:gd name="T1" fmla="*/ 0 h 598"/>
                <a:gd name="T2" fmla="*/ 0 w 596"/>
                <a:gd name="T3" fmla="*/ 118 h 598"/>
                <a:gd name="T4" fmla="*/ 0 w 596"/>
                <a:gd name="T5" fmla="*/ 589 h 598"/>
                <a:gd name="T6" fmla="*/ 161 w 596"/>
                <a:gd name="T7" fmla="*/ 174 h 598"/>
                <a:gd name="T8" fmla="*/ 589 w 596"/>
                <a:gd name="T9" fmla="*/ 0 h 598"/>
                <a:gd name="T10" fmla="*/ 118 w 596"/>
                <a:gd name="T11" fmla="*/ 0 h 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96" h="598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lnTo>
                    <a:pt x="0" y="589"/>
                  </a:lnTo>
                  <a:cubicBezTo>
                    <a:pt x="27" y="598"/>
                    <a:pt x="12" y="309"/>
                    <a:pt x="161" y="174"/>
                  </a:cubicBezTo>
                  <a:cubicBezTo>
                    <a:pt x="310" y="39"/>
                    <a:pt x="596" y="29"/>
                    <a:pt x="589" y="0"/>
                  </a:cubicBezTo>
                  <a:lnTo>
                    <a:pt x="118" y="0"/>
                  </a:lnTo>
                  <a:close/>
                </a:path>
              </a:pathLst>
            </a:custGeom>
            <a:gradFill rotWithShape="1">
              <a:gsLst>
                <a:gs pos="0">
                  <a:srgbClr val="449878">
                    <a:gamma/>
                    <a:tint val="48627"/>
                    <a:invGamma/>
                  </a:srgbClr>
                </a:gs>
                <a:gs pos="50000">
                  <a:srgbClr val="449878">
                    <a:alpha val="0"/>
                  </a:srgbClr>
                </a:gs>
                <a:gs pos="100000">
                  <a:srgbClr val="449878">
                    <a:gamma/>
                    <a:tint val="48627"/>
                    <a:invGamma/>
                  </a:srgb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2" name="Rectangle 16">
            <a:extLst>
              <a:ext uri="{FF2B5EF4-FFF2-40B4-BE49-F238E27FC236}">
                <a16:creationId xmlns:a16="http://schemas.microsoft.com/office/drawing/2014/main" id="{33D54447-03EC-74C7-4645-AEFAA79DFAB0}"/>
              </a:ext>
            </a:extLst>
          </p:cNvPr>
          <p:cNvSpPr>
            <a:spLocks noChangeArrowheads="1"/>
          </p:cNvSpPr>
          <p:nvPr/>
        </p:nvSpPr>
        <p:spPr bwMode="gray">
          <a:xfrm>
            <a:off x="2403810" y="1955608"/>
            <a:ext cx="13773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>
                        <a:gamma/>
                        <a:shade val="72549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C0C0C0"/>
                  </a:outerShdw>
                </a:effectLst>
              </a14:hiddenEffects>
            </a:ext>
          </a:extLst>
        </p:spPr>
        <p:txBody>
          <a:bodyPr wrap="none">
            <a:spAutoFit/>
            <a:flatTx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b="1" err="1">
                <a:solidFill>
                  <a:srgbClr val="FFFFFF"/>
                </a:solidFill>
                <a:ea typeface="宋体" charset="-122"/>
                <a:cs typeface="Arial" charset="0"/>
              </a:rPr>
              <a:t>Stoccatore</a:t>
            </a:r>
            <a:endParaRPr lang="en-US" altLang="zh-CN" b="1">
              <a:solidFill>
                <a:srgbClr val="FFFFFF"/>
              </a:solidFill>
              <a:ea typeface="宋体" charset="-122"/>
              <a:cs typeface="Arial" charset="0"/>
            </a:endParaRPr>
          </a:p>
        </p:txBody>
      </p:sp>
      <p:sp>
        <p:nvSpPr>
          <p:cNvPr id="23" name="Rectangle 17">
            <a:extLst>
              <a:ext uri="{FF2B5EF4-FFF2-40B4-BE49-F238E27FC236}">
                <a16:creationId xmlns:a16="http://schemas.microsoft.com/office/drawing/2014/main" id="{541797DD-C4AB-5919-8009-5707FF4EB8BC}"/>
              </a:ext>
            </a:extLst>
          </p:cNvPr>
          <p:cNvSpPr>
            <a:spLocks noChangeArrowheads="1"/>
          </p:cNvSpPr>
          <p:nvPr/>
        </p:nvSpPr>
        <p:spPr bwMode="gray">
          <a:xfrm>
            <a:off x="4416961" y="1948647"/>
            <a:ext cx="99258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>
                        <a:gamma/>
                        <a:shade val="72549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C0C0C0"/>
                  </a:outerShdw>
                </a:effectLst>
              </a14:hiddenEffects>
            </a:ext>
          </a:extLst>
        </p:spPr>
        <p:txBody>
          <a:bodyPr wrap="none">
            <a:spAutoFit/>
            <a:flatTx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b="1">
                <a:solidFill>
                  <a:srgbClr val="FFFFFF"/>
                </a:solidFill>
                <a:ea typeface="宋体" charset="-122"/>
                <a:cs typeface="Arial" charset="0"/>
              </a:rPr>
              <a:t>Mulino </a:t>
            </a:r>
          </a:p>
        </p:txBody>
      </p:sp>
      <p:grpSp>
        <p:nvGrpSpPr>
          <p:cNvPr id="29" name="Group 10">
            <a:extLst>
              <a:ext uri="{FF2B5EF4-FFF2-40B4-BE49-F238E27FC236}">
                <a16:creationId xmlns:a16="http://schemas.microsoft.com/office/drawing/2014/main" id="{271706D1-E023-BE5B-6E67-59223DF5F8AF}"/>
              </a:ext>
            </a:extLst>
          </p:cNvPr>
          <p:cNvGrpSpPr>
            <a:grpSpLocks/>
          </p:cNvGrpSpPr>
          <p:nvPr/>
        </p:nvGrpSpPr>
        <p:grpSpPr bwMode="auto">
          <a:xfrm>
            <a:off x="5967603" y="1838671"/>
            <a:ext cx="1362075" cy="1322388"/>
            <a:chOff x="4320" y="1152"/>
            <a:chExt cx="414" cy="402"/>
          </a:xfrm>
          <a:solidFill>
            <a:schemeClr val="bg2">
              <a:lumMod val="65000"/>
            </a:schemeClr>
          </a:solidFill>
        </p:grpSpPr>
        <p:sp>
          <p:nvSpPr>
            <p:cNvPr id="30" name="AutoShape 11">
              <a:extLst>
                <a:ext uri="{FF2B5EF4-FFF2-40B4-BE49-F238E27FC236}">
                  <a16:creationId xmlns:a16="http://schemas.microsoft.com/office/drawing/2014/main" id="{AA4B38F3-BB70-B6CC-A580-866C22C07C87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320" y="1152"/>
              <a:ext cx="414" cy="402"/>
            </a:xfrm>
            <a:prstGeom prst="roundRect">
              <a:avLst>
                <a:gd name="adj" fmla="val 11921"/>
              </a:avLst>
            </a:prstGeom>
            <a:grpFill/>
            <a:ln w="25400">
              <a:solidFill>
                <a:srgbClr val="FFFFFF"/>
              </a:solidFill>
              <a:round/>
              <a:headEnd/>
              <a:tailEnd/>
            </a:ln>
            <a:effectLst>
              <a:outerShdw dist="53882" dir="2700000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marL="0" marR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</a:endParaRPr>
            </a:p>
          </p:txBody>
        </p:sp>
        <p:sp>
          <p:nvSpPr>
            <p:cNvPr id="31" name="Freeform 12">
              <a:extLst>
                <a:ext uri="{FF2B5EF4-FFF2-40B4-BE49-F238E27FC236}">
                  <a16:creationId xmlns:a16="http://schemas.microsoft.com/office/drawing/2014/main" id="{61A8391D-C802-7BD0-2282-E69F77385E3C}"/>
                </a:ext>
              </a:extLst>
            </p:cNvPr>
            <p:cNvSpPr>
              <a:spLocks/>
            </p:cNvSpPr>
            <p:nvPr/>
          </p:nvSpPr>
          <p:spPr bwMode="gray">
            <a:xfrm>
              <a:off x="4346" y="1178"/>
              <a:ext cx="206" cy="201"/>
            </a:xfrm>
            <a:custGeom>
              <a:avLst/>
              <a:gdLst>
                <a:gd name="T0" fmla="*/ 118 w 596"/>
                <a:gd name="T1" fmla="*/ 0 h 598"/>
                <a:gd name="T2" fmla="*/ 0 w 596"/>
                <a:gd name="T3" fmla="*/ 118 h 598"/>
                <a:gd name="T4" fmla="*/ 0 w 596"/>
                <a:gd name="T5" fmla="*/ 589 h 598"/>
                <a:gd name="T6" fmla="*/ 161 w 596"/>
                <a:gd name="T7" fmla="*/ 174 h 598"/>
                <a:gd name="T8" fmla="*/ 589 w 596"/>
                <a:gd name="T9" fmla="*/ 0 h 598"/>
                <a:gd name="T10" fmla="*/ 118 w 596"/>
                <a:gd name="T11" fmla="*/ 0 h 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96" h="598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lnTo>
                    <a:pt x="0" y="589"/>
                  </a:lnTo>
                  <a:cubicBezTo>
                    <a:pt x="27" y="598"/>
                    <a:pt x="12" y="309"/>
                    <a:pt x="161" y="174"/>
                  </a:cubicBezTo>
                  <a:cubicBezTo>
                    <a:pt x="310" y="39"/>
                    <a:pt x="596" y="29"/>
                    <a:pt x="589" y="0"/>
                  </a:cubicBezTo>
                  <a:lnTo>
                    <a:pt x="11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3" name="Group 10">
            <a:extLst>
              <a:ext uri="{FF2B5EF4-FFF2-40B4-BE49-F238E27FC236}">
                <a16:creationId xmlns:a16="http://schemas.microsoft.com/office/drawing/2014/main" id="{42CD9BCE-30E9-3DB7-DD5A-89E7610859F0}"/>
              </a:ext>
            </a:extLst>
          </p:cNvPr>
          <p:cNvGrpSpPr>
            <a:grpSpLocks/>
          </p:cNvGrpSpPr>
          <p:nvPr/>
        </p:nvGrpSpPr>
        <p:grpSpPr bwMode="auto">
          <a:xfrm>
            <a:off x="7715857" y="1828210"/>
            <a:ext cx="1362075" cy="1322388"/>
            <a:chOff x="4320" y="1152"/>
            <a:chExt cx="414" cy="402"/>
          </a:xfrm>
          <a:solidFill>
            <a:srgbClr val="C50022"/>
          </a:solidFill>
        </p:grpSpPr>
        <p:sp>
          <p:nvSpPr>
            <p:cNvPr id="34" name="AutoShape 11">
              <a:extLst>
                <a:ext uri="{FF2B5EF4-FFF2-40B4-BE49-F238E27FC236}">
                  <a16:creationId xmlns:a16="http://schemas.microsoft.com/office/drawing/2014/main" id="{2278B959-2E23-9F2C-1012-A191BEEA844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320" y="1152"/>
              <a:ext cx="414" cy="402"/>
            </a:xfrm>
            <a:prstGeom prst="roundRect">
              <a:avLst>
                <a:gd name="adj" fmla="val 11921"/>
              </a:avLst>
            </a:prstGeom>
            <a:grpFill/>
            <a:ln w="25400">
              <a:solidFill>
                <a:srgbClr val="FFFFFF"/>
              </a:solidFill>
              <a:round/>
              <a:headEnd/>
              <a:tailEnd/>
            </a:ln>
            <a:effectLst>
              <a:outerShdw dist="53882" dir="2700000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marL="0" marR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</a:endParaRPr>
            </a:p>
          </p:txBody>
        </p:sp>
        <p:sp>
          <p:nvSpPr>
            <p:cNvPr id="35" name="Freeform 12">
              <a:extLst>
                <a:ext uri="{FF2B5EF4-FFF2-40B4-BE49-F238E27FC236}">
                  <a16:creationId xmlns:a16="http://schemas.microsoft.com/office/drawing/2014/main" id="{7FD3FFAD-2FFD-7803-3CB0-08264481615E}"/>
                </a:ext>
              </a:extLst>
            </p:cNvPr>
            <p:cNvSpPr>
              <a:spLocks/>
            </p:cNvSpPr>
            <p:nvPr/>
          </p:nvSpPr>
          <p:spPr bwMode="gray">
            <a:xfrm>
              <a:off x="4346" y="1178"/>
              <a:ext cx="206" cy="201"/>
            </a:xfrm>
            <a:custGeom>
              <a:avLst/>
              <a:gdLst>
                <a:gd name="T0" fmla="*/ 118 w 596"/>
                <a:gd name="T1" fmla="*/ 0 h 598"/>
                <a:gd name="T2" fmla="*/ 0 w 596"/>
                <a:gd name="T3" fmla="*/ 118 h 598"/>
                <a:gd name="T4" fmla="*/ 0 w 596"/>
                <a:gd name="T5" fmla="*/ 589 h 598"/>
                <a:gd name="T6" fmla="*/ 161 w 596"/>
                <a:gd name="T7" fmla="*/ 174 h 598"/>
                <a:gd name="T8" fmla="*/ 589 w 596"/>
                <a:gd name="T9" fmla="*/ 0 h 598"/>
                <a:gd name="T10" fmla="*/ 118 w 596"/>
                <a:gd name="T11" fmla="*/ 0 h 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96" h="598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lnTo>
                    <a:pt x="0" y="589"/>
                  </a:lnTo>
                  <a:cubicBezTo>
                    <a:pt x="27" y="598"/>
                    <a:pt x="12" y="309"/>
                    <a:pt x="161" y="174"/>
                  </a:cubicBezTo>
                  <a:cubicBezTo>
                    <a:pt x="310" y="39"/>
                    <a:pt x="596" y="29"/>
                    <a:pt x="589" y="0"/>
                  </a:cubicBezTo>
                  <a:lnTo>
                    <a:pt x="11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6" name="Group 10">
            <a:extLst>
              <a:ext uri="{FF2B5EF4-FFF2-40B4-BE49-F238E27FC236}">
                <a16:creationId xmlns:a16="http://schemas.microsoft.com/office/drawing/2014/main" id="{B290DDF5-8121-CA62-8EDC-CB4F917C2D43}"/>
              </a:ext>
            </a:extLst>
          </p:cNvPr>
          <p:cNvGrpSpPr>
            <a:grpSpLocks/>
          </p:cNvGrpSpPr>
          <p:nvPr/>
        </p:nvGrpSpPr>
        <p:grpSpPr bwMode="auto">
          <a:xfrm>
            <a:off x="9763431" y="1838671"/>
            <a:ext cx="1362075" cy="1322388"/>
            <a:chOff x="4320" y="1152"/>
            <a:chExt cx="414" cy="402"/>
          </a:xfrm>
          <a:solidFill>
            <a:srgbClr val="0070C0"/>
          </a:solidFill>
        </p:grpSpPr>
        <p:sp>
          <p:nvSpPr>
            <p:cNvPr id="37" name="AutoShape 11">
              <a:extLst>
                <a:ext uri="{FF2B5EF4-FFF2-40B4-BE49-F238E27FC236}">
                  <a16:creationId xmlns:a16="http://schemas.microsoft.com/office/drawing/2014/main" id="{88B47083-E5FF-07AF-C447-91FD9E743ADC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320" y="1152"/>
              <a:ext cx="414" cy="402"/>
            </a:xfrm>
            <a:prstGeom prst="roundRect">
              <a:avLst>
                <a:gd name="adj" fmla="val 11921"/>
              </a:avLst>
            </a:prstGeom>
            <a:grpFill/>
            <a:ln w="25400">
              <a:solidFill>
                <a:srgbClr val="FFFFFF"/>
              </a:solidFill>
              <a:round/>
              <a:headEnd/>
              <a:tailEnd/>
            </a:ln>
            <a:effectLst>
              <a:outerShdw dist="53882" dir="2700000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marL="0" marR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</a:endParaRPr>
            </a:p>
          </p:txBody>
        </p:sp>
        <p:sp>
          <p:nvSpPr>
            <p:cNvPr id="38" name="Freeform 12">
              <a:extLst>
                <a:ext uri="{FF2B5EF4-FFF2-40B4-BE49-F238E27FC236}">
                  <a16:creationId xmlns:a16="http://schemas.microsoft.com/office/drawing/2014/main" id="{58CEE99B-4314-1DBD-9D20-FEE8B97A0A57}"/>
                </a:ext>
              </a:extLst>
            </p:cNvPr>
            <p:cNvSpPr>
              <a:spLocks/>
            </p:cNvSpPr>
            <p:nvPr/>
          </p:nvSpPr>
          <p:spPr bwMode="gray">
            <a:xfrm>
              <a:off x="4346" y="1178"/>
              <a:ext cx="206" cy="201"/>
            </a:xfrm>
            <a:custGeom>
              <a:avLst/>
              <a:gdLst>
                <a:gd name="T0" fmla="*/ 118 w 596"/>
                <a:gd name="T1" fmla="*/ 0 h 598"/>
                <a:gd name="T2" fmla="*/ 0 w 596"/>
                <a:gd name="T3" fmla="*/ 118 h 598"/>
                <a:gd name="T4" fmla="*/ 0 w 596"/>
                <a:gd name="T5" fmla="*/ 589 h 598"/>
                <a:gd name="T6" fmla="*/ 161 w 596"/>
                <a:gd name="T7" fmla="*/ 174 h 598"/>
                <a:gd name="T8" fmla="*/ 589 w 596"/>
                <a:gd name="T9" fmla="*/ 0 h 598"/>
                <a:gd name="T10" fmla="*/ 118 w 596"/>
                <a:gd name="T11" fmla="*/ 0 h 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96" h="598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lnTo>
                    <a:pt x="0" y="589"/>
                  </a:lnTo>
                  <a:cubicBezTo>
                    <a:pt x="27" y="598"/>
                    <a:pt x="12" y="309"/>
                    <a:pt x="161" y="174"/>
                  </a:cubicBezTo>
                  <a:cubicBezTo>
                    <a:pt x="310" y="39"/>
                    <a:pt x="596" y="29"/>
                    <a:pt x="589" y="0"/>
                  </a:cubicBezTo>
                  <a:lnTo>
                    <a:pt x="11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9" name="Rectangle 17">
            <a:extLst>
              <a:ext uri="{FF2B5EF4-FFF2-40B4-BE49-F238E27FC236}">
                <a16:creationId xmlns:a16="http://schemas.microsoft.com/office/drawing/2014/main" id="{68579812-4BE8-7F4C-9A30-4FA231761711}"/>
              </a:ext>
            </a:extLst>
          </p:cNvPr>
          <p:cNvSpPr>
            <a:spLocks noChangeArrowheads="1"/>
          </p:cNvSpPr>
          <p:nvPr/>
        </p:nvSpPr>
        <p:spPr bwMode="gray">
          <a:xfrm>
            <a:off x="7731089" y="1907667"/>
            <a:ext cx="133081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>
                        <a:gamma/>
                        <a:shade val="72549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C0C0C0"/>
                  </a:outerShdw>
                </a:effectLst>
              </a14:hiddenEffects>
            </a:ext>
          </a:extLst>
        </p:spPr>
        <p:txBody>
          <a:bodyPr wrap="none">
            <a:spAutoFit/>
            <a:flatTx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err="1">
                <a:solidFill>
                  <a:srgbClr val="FFFFFF"/>
                </a:solidFill>
                <a:ea typeface="宋体" charset="-122"/>
                <a:cs typeface="Arial" charset="0"/>
              </a:rPr>
              <a:t>Supermercati</a:t>
            </a:r>
            <a:endParaRPr lang="en-US" altLang="zh-CN" sz="1400" b="1">
              <a:solidFill>
                <a:srgbClr val="FFFFFF"/>
              </a:solidFill>
              <a:ea typeface="宋体" charset="-122"/>
              <a:cs typeface="Arial" charset="0"/>
            </a:endParaRPr>
          </a:p>
        </p:txBody>
      </p:sp>
      <p:sp>
        <p:nvSpPr>
          <p:cNvPr id="40" name="Rectangle 17">
            <a:extLst>
              <a:ext uri="{FF2B5EF4-FFF2-40B4-BE49-F238E27FC236}">
                <a16:creationId xmlns:a16="http://schemas.microsoft.com/office/drawing/2014/main" id="{D0B7D851-061D-BE41-FC48-84E70E7E2FC5}"/>
              </a:ext>
            </a:extLst>
          </p:cNvPr>
          <p:cNvSpPr>
            <a:spLocks noChangeArrowheads="1"/>
          </p:cNvSpPr>
          <p:nvPr/>
        </p:nvSpPr>
        <p:spPr bwMode="gray">
          <a:xfrm>
            <a:off x="9691698" y="1916242"/>
            <a:ext cx="150554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>
                        <a:gamma/>
                        <a:shade val="72549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C0C0C0"/>
                  </a:outerShdw>
                </a:effectLst>
              </a14:hiddenEffects>
            </a:ext>
          </a:extLst>
        </p:spPr>
        <p:txBody>
          <a:bodyPr wrap="none">
            <a:spAutoFit/>
            <a:flatTx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err="1">
                <a:solidFill>
                  <a:srgbClr val="FFFFFF"/>
                </a:solidFill>
                <a:ea typeface="宋体" charset="-122"/>
                <a:cs typeface="Arial" charset="0"/>
              </a:rPr>
              <a:t>Consumatore</a:t>
            </a:r>
            <a:endParaRPr lang="en-US" altLang="zh-CN" sz="1600" b="1">
              <a:solidFill>
                <a:srgbClr val="FFFFFF"/>
              </a:solidFill>
              <a:ea typeface="宋体" charset="-122"/>
              <a:cs typeface="Arial" charset="0"/>
            </a:endParaRPr>
          </a:p>
        </p:txBody>
      </p:sp>
      <p:pic>
        <p:nvPicPr>
          <p:cNvPr id="71" name="Picture 2" descr="Fabbrica contorno">
            <a:extLst>
              <a:ext uri="{FF2B5EF4-FFF2-40B4-BE49-F238E27FC236}">
                <a16:creationId xmlns:a16="http://schemas.microsoft.com/office/drawing/2014/main" id="{F26E1B13-D967-998A-6DF1-F44992A8F6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 bwMode="auto">
          <a:xfrm>
            <a:off x="6072201" y="2054286"/>
            <a:ext cx="1157492" cy="1157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Rectangle 17">
            <a:extLst>
              <a:ext uri="{FF2B5EF4-FFF2-40B4-BE49-F238E27FC236}">
                <a16:creationId xmlns:a16="http://schemas.microsoft.com/office/drawing/2014/main" id="{F23F8557-68F0-6D92-8A57-6A722615BE01}"/>
              </a:ext>
            </a:extLst>
          </p:cNvPr>
          <p:cNvSpPr>
            <a:spLocks noChangeArrowheads="1"/>
          </p:cNvSpPr>
          <p:nvPr/>
        </p:nvSpPr>
        <p:spPr bwMode="gray">
          <a:xfrm>
            <a:off x="6072089" y="1885464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>
                        <a:gamma/>
                        <a:shade val="72549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C0C0C0"/>
                  </a:outerShdw>
                </a:effectLst>
              </a14:hiddenEffects>
            </a:ext>
          </a:extLst>
        </p:spPr>
        <p:txBody>
          <a:bodyPr wrap="none">
            <a:spAutoFit/>
            <a:flatTx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b="1" err="1">
                <a:solidFill>
                  <a:srgbClr val="FFFFFF"/>
                </a:solidFill>
                <a:ea typeface="宋体" charset="-122"/>
                <a:cs typeface="Arial" charset="0"/>
              </a:rPr>
              <a:t>Industria</a:t>
            </a:r>
            <a:r>
              <a:rPr lang="en-US" altLang="zh-CN" b="1">
                <a:solidFill>
                  <a:srgbClr val="FFFFFF"/>
                </a:solidFill>
                <a:ea typeface="宋体" charset="-122"/>
                <a:cs typeface="Arial" charset="0"/>
              </a:rPr>
              <a:t> </a:t>
            </a:r>
          </a:p>
        </p:txBody>
      </p:sp>
      <p:pic>
        <p:nvPicPr>
          <p:cNvPr id="73" name="Picture 2" descr="Carrello della spesa contorno">
            <a:extLst>
              <a:ext uri="{FF2B5EF4-FFF2-40B4-BE49-F238E27FC236}">
                <a16:creationId xmlns:a16="http://schemas.microsoft.com/office/drawing/2014/main" id="{8E28EF46-9FD6-6E38-FEC6-A10197550A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 bwMode="auto">
          <a:xfrm>
            <a:off x="8068290" y="2311665"/>
            <a:ext cx="720529" cy="720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2" descr="Uomo con bambino contorno">
            <a:extLst>
              <a:ext uri="{FF2B5EF4-FFF2-40B4-BE49-F238E27FC236}">
                <a16:creationId xmlns:a16="http://schemas.microsoft.com/office/drawing/2014/main" id="{6E1B0882-7D99-59E7-7663-41332E27B5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 bwMode="auto">
          <a:xfrm>
            <a:off x="10128098" y="2272767"/>
            <a:ext cx="720529" cy="720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2" descr="Colture contorno">
            <a:extLst>
              <a:ext uri="{FF2B5EF4-FFF2-40B4-BE49-F238E27FC236}">
                <a16:creationId xmlns:a16="http://schemas.microsoft.com/office/drawing/2014/main" id="{848715B7-7452-A605-0BCF-3024079352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 bwMode="auto">
          <a:xfrm>
            <a:off x="4496277" y="2371751"/>
            <a:ext cx="720529" cy="720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2" descr="Contadino contorno">
            <a:extLst>
              <a:ext uri="{FF2B5EF4-FFF2-40B4-BE49-F238E27FC236}">
                <a16:creationId xmlns:a16="http://schemas.microsoft.com/office/drawing/2014/main" id="{718600F9-FD7D-D0E2-4B22-FE7EFC1584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 bwMode="auto">
          <a:xfrm>
            <a:off x="908721" y="2335560"/>
            <a:ext cx="720529" cy="720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2" descr="Architettura moderna contorno">
            <a:extLst>
              <a:ext uri="{FF2B5EF4-FFF2-40B4-BE49-F238E27FC236}">
                <a16:creationId xmlns:a16="http://schemas.microsoft.com/office/drawing/2014/main" id="{1DBD57D1-26C6-8A11-48C6-D1F8740712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 bwMode="auto">
          <a:xfrm>
            <a:off x="2693238" y="2371751"/>
            <a:ext cx="720529" cy="720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" name="CasellaDiTesto 78">
            <a:extLst>
              <a:ext uri="{FF2B5EF4-FFF2-40B4-BE49-F238E27FC236}">
                <a16:creationId xmlns:a16="http://schemas.microsoft.com/office/drawing/2014/main" id="{84A9685F-D88A-DF56-1DED-C47BC7E7B0B9}"/>
              </a:ext>
            </a:extLst>
          </p:cNvPr>
          <p:cNvSpPr txBox="1"/>
          <p:nvPr/>
        </p:nvSpPr>
        <p:spPr>
          <a:xfrm>
            <a:off x="5599532" y="5123260"/>
            <a:ext cx="620805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15963" lvl="2" indent="0">
              <a:buFont typeface="Arial" panose="020B0604020202020204" pitchFamily="34" charset="0"/>
              <a:buNone/>
            </a:pPr>
            <a:r>
              <a:rPr lang="it-IT" sz="1000"/>
              <a:t>*</a:t>
            </a:r>
            <a:r>
              <a:rPr lang="it-IT" sz="800"/>
              <a:t>Fonte SG Marketing su dati Nielsen 2023</a:t>
            </a:r>
          </a:p>
        </p:txBody>
      </p:sp>
      <p:sp>
        <p:nvSpPr>
          <p:cNvPr id="80" name="Titolo 1">
            <a:extLst>
              <a:ext uri="{FF2B5EF4-FFF2-40B4-BE49-F238E27FC236}">
                <a16:creationId xmlns:a16="http://schemas.microsoft.com/office/drawing/2014/main" id="{A79918FF-7B35-744F-63E4-D30A3A9901CD}"/>
              </a:ext>
            </a:extLst>
          </p:cNvPr>
          <p:cNvSpPr txBox="1">
            <a:spLocks/>
          </p:cNvSpPr>
          <p:nvPr/>
        </p:nvSpPr>
        <p:spPr>
          <a:xfrm>
            <a:off x="219099" y="430833"/>
            <a:ext cx="11371768" cy="853089"/>
          </a:xfrm>
          <a:prstGeom prst="rect">
            <a:avLst/>
          </a:prstGeom>
          <a:noFill/>
        </p:spPr>
        <p:txBody>
          <a:bodyPr vert="horz" lIns="0" tIns="0" rIns="0" bIns="0" rtlCol="0" anchor="t" anchorCtr="0">
            <a:noAutofit/>
          </a:bodyPr>
          <a:lstStyle>
            <a:lvl1pPr algn="l" defTabSz="914309" rtl="0" eaLnBrk="1" latinLnBrk="0" hangingPunct="1">
              <a:lnSpc>
                <a:spcPct val="100000"/>
              </a:lnSpc>
              <a:spcBef>
                <a:spcPts val="110"/>
              </a:spcBef>
              <a:spcAft>
                <a:spcPts val="110"/>
              </a:spcAft>
              <a:buNone/>
              <a:defRPr sz="2800" b="1" i="0" kern="120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>
              <a:spcBef>
                <a:spcPts val="200"/>
              </a:spcBef>
            </a:pPr>
            <a:r>
              <a:rPr lang="it-IT" sz="3200" dirty="0">
                <a:solidFill>
                  <a:srgbClr val="FFFFFF"/>
                </a:solidFill>
                <a:cs typeface="Arial"/>
              </a:rPr>
              <a:t>Catena di </a:t>
            </a:r>
            <a:r>
              <a:rPr lang="it-IT" sz="3200" dirty="0" err="1">
                <a:solidFill>
                  <a:srgbClr val="FFFFFF"/>
                </a:solidFill>
                <a:cs typeface="Arial"/>
              </a:rPr>
              <a:t>approvigionamento</a:t>
            </a:r>
            <a:r>
              <a:rPr lang="it-IT" sz="3200" dirty="0">
                <a:solidFill>
                  <a:srgbClr val="FFFFFF"/>
                </a:solidFill>
                <a:cs typeface="Arial"/>
              </a:rPr>
              <a:t> del frumento nella filiera</a:t>
            </a:r>
          </a:p>
          <a:p>
            <a:pPr>
              <a:spcBef>
                <a:spcPts val="200"/>
              </a:spcBef>
            </a:pPr>
            <a:r>
              <a:rPr lang="it-IT" sz="2400" dirty="0">
                <a:solidFill>
                  <a:srgbClr val="FFFFFF"/>
                </a:solidFill>
                <a:cs typeface="Arial"/>
              </a:rPr>
              <a:t>Quali sono gli elementi di valore?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514CB099-302F-18CC-94AF-252BB6160E72}"/>
              </a:ext>
            </a:extLst>
          </p:cNvPr>
          <p:cNvSpPr/>
          <p:nvPr/>
        </p:nvSpPr>
        <p:spPr>
          <a:xfrm rot="10800000">
            <a:off x="-80680" y="5171000"/>
            <a:ext cx="12267647" cy="1764792"/>
          </a:xfrm>
          <a:prstGeom prst="rect">
            <a:avLst/>
          </a:prstGeom>
          <a:gradFill>
            <a:gsLst>
              <a:gs pos="0">
                <a:schemeClr val="tx1">
                  <a:alpha val="57657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2" name="Gruppieren 8">
            <a:extLst>
              <a:ext uri="{FF2B5EF4-FFF2-40B4-BE49-F238E27FC236}">
                <a16:creationId xmlns:a16="http://schemas.microsoft.com/office/drawing/2014/main" id="{98E33606-7A00-9B77-947E-791768E6CE70}"/>
              </a:ext>
            </a:extLst>
          </p:cNvPr>
          <p:cNvGrpSpPr/>
          <p:nvPr/>
        </p:nvGrpSpPr>
        <p:grpSpPr>
          <a:xfrm>
            <a:off x="9597949" y="6091200"/>
            <a:ext cx="2591663" cy="540000"/>
            <a:chOff x="9597610" y="6116189"/>
            <a:chExt cx="2592000" cy="490973"/>
          </a:xfrm>
        </p:grpSpPr>
        <p:sp>
          <p:nvSpPr>
            <p:cNvPr id="13" name="Rechteck 9">
              <a:extLst>
                <a:ext uri="{FF2B5EF4-FFF2-40B4-BE49-F238E27FC236}">
                  <a16:creationId xmlns:a16="http://schemas.microsoft.com/office/drawing/2014/main" id="{32350544-719F-4665-32D2-8FE05F571336}"/>
                </a:ext>
              </a:extLst>
            </p:cNvPr>
            <p:cNvSpPr/>
            <p:nvPr userDrawn="1"/>
          </p:nvSpPr>
          <p:spPr>
            <a:xfrm>
              <a:off x="9597610" y="6116189"/>
              <a:ext cx="2592000" cy="49097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09">
                <a:defRPr/>
              </a:pPr>
              <a:endParaRPr lang="de-DE">
                <a:solidFill>
                  <a:srgbClr val="FFFFFF"/>
                </a:solidFill>
                <a:latin typeface="Arial" panose="020B0604020202020204"/>
                <a:cs typeface="Arial"/>
              </a:endParaRPr>
            </a:p>
          </p:txBody>
        </p:sp>
        <p:pic>
          <p:nvPicPr>
            <p:cNvPr id="14" name="Grafik 11">
              <a:extLst>
                <a:ext uri="{FF2B5EF4-FFF2-40B4-BE49-F238E27FC236}">
                  <a16:creationId xmlns:a16="http://schemas.microsoft.com/office/drawing/2014/main" id="{AA7CA5D8-03F1-EB23-424E-C159641CA0C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32610" y="6237296"/>
              <a:ext cx="810105" cy="293503"/>
            </a:xfrm>
            <a:prstGeom prst="rect">
              <a:avLst/>
            </a:prstGeom>
          </p:spPr>
        </p:pic>
      </p:grp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4CF9E64B-A1F8-561B-1955-F659D7841C11}"/>
              </a:ext>
            </a:extLst>
          </p:cNvPr>
          <p:cNvSpPr txBox="1"/>
          <p:nvPr/>
        </p:nvSpPr>
        <p:spPr>
          <a:xfrm>
            <a:off x="111636" y="6162058"/>
            <a:ext cx="90337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1" dirty="0">
                <a:solidFill>
                  <a:schemeClr val="bg1"/>
                </a:solidFill>
                <a:sym typeface="Wingdings" panose="05000000000000000000" pitchFamily="2" charset="2"/>
              </a:rPr>
              <a:t>Non si vende solo qualità</a:t>
            </a:r>
            <a:endParaRPr lang="it-IT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2247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0A0E95-5E0C-CD61-3266-43EDA887F5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magine 12">
            <a:extLst>
              <a:ext uri="{FF2B5EF4-FFF2-40B4-BE49-F238E27FC236}">
                <a16:creationId xmlns:a16="http://schemas.microsoft.com/office/drawing/2014/main" id="{F45845ED-EDC1-462A-F0E5-F9AF1841ED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87644"/>
            <a:ext cx="12192000" cy="7062602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E3FBC278-B1DA-59AD-A374-DE02433D678C}"/>
              </a:ext>
            </a:extLst>
          </p:cNvPr>
          <p:cNvSpPr/>
          <p:nvPr/>
        </p:nvSpPr>
        <p:spPr>
          <a:xfrm rot="10800000">
            <a:off x="37269" y="5242521"/>
            <a:ext cx="12192000" cy="1764792"/>
          </a:xfrm>
          <a:prstGeom prst="rect">
            <a:avLst/>
          </a:prstGeom>
          <a:gradFill>
            <a:gsLst>
              <a:gs pos="0">
                <a:schemeClr val="tx1">
                  <a:alpha val="57657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D795A283-3E26-0563-06CC-6DB8BFCD7E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2EA1D04-CA53-4DE3-84A8-2B63E41036C9}" type="slidenum">
              <a:rPr lang="de-DE" smtClean="0"/>
              <a:pPr/>
              <a:t>6</a:t>
            </a:fld>
            <a:endParaRPr lang="de-DE"/>
          </a:p>
        </p:txBody>
      </p:sp>
      <p:sp>
        <p:nvSpPr>
          <p:cNvPr id="6" name="Rettangolo con angoli arrotondati 5">
            <a:extLst>
              <a:ext uri="{FF2B5EF4-FFF2-40B4-BE49-F238E27FC236}">
                <a16:creationId xmlns:a16="http://schemas.microsoft.com/office/drawing/2014/main" id="{F949C279-2D51-A261-464A-EBDB90A186E9}"/>
              </a:ext>
            </a:extLst>
          </p:cNvPr>
          <p:cNvSpPr/>
          <p:nvPr/>
        </p:nvSpPr>
        <p:spPr>
          <a:xfrm>
            <a:off x="419914" y="1979892"/>
            <a:ext cx="3987576" cy="102009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/>
              <a:t>Protocollo di produzione </a:t>
            </a:r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20F3F991-3C64-8F29-52AE-807365EA8924}"/>
              </a:ext>
            </a:extLst>
          </p:cNvPr>
          <p:cNvSpPr/>
          <p:nvPr/>
        </p:nvSpPr>
        <p:spPr>
          <a:xfrm>
            <a:off x="404153" y="4716101"/>
            <a:ext cx="3987576" cy="8532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/>
              <a:t>Raccolta dei  dati di campo </a:t>
            </a:r>
          </a:p>
          <a:p>
            <a:pPr algn="ctr"/>
            <a:r>
              <a:rPr lang="it-IT" sz="2000" dirty="0"/>
              <a:t>per le analisi ambientali  </a:t>
            </a:r>
          </a:p>
        </p:txBody>
      </p:sp>
      <p:sp>
        <p:nvSpPr>
          <p:cNvPr id="14" name="Freccia a destra 13">
            <a:extLst>
              <a:ext uri="{FF2B5EF4-FFF2-40B4-BE49-F238E27FC236}">
                <a16:creationId xmlns:a16="http://schemas.microsoft.com/office/drawing/2014/main" id="{F82B7A45-1A3C-191A-5EA7-C62B2EEC568A}"/>
              </a:ext>
            </a:extLst>
          </p:cNvPr>
          <p:cNvSpPr/>
          <p:nvPr/>
        </p:nvSpPr>
        <p:spPr>
          <a:xfrm>
            <a:off x="4876019" y="2164216"/>
            <a:ext cx="738345" cy="618309"/>
          </a:xfrm>
          <a:prstGeom prst="rightArrow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1CEA0EE7-2CDC-B41E-7C04-0FCFE0AAFD88}"/>
              </a:ext>
            </a:extLst>
          </p:cNvPr>
          <p:cNvSpPr/>
          <p:nvPr/>
        </p:nvSpPr>
        <p:spPr>
          <a:xfrm>
            <a:off x="419914" y="3436421"/>
            <a:ext cx="3987576" cy="8532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/>
              <a:t>Reti (digitali) di aziende agricole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6A00617C-0BBE-E310-DD1F-1938EFAFD5F6}"/>
              </a:ext>
            </a:extLst>
          </p:cNvPr>
          <p:cNvSpPr txBox="1"/>
          <p:nvPr/>
        </p:nvSpPr>
        <p:spPr>
          <a:xfrm>
            <a:off x="331946" y="6298639"/>
            <a:ext cx="90337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1" dirty="0">
                <a:solidFill>
                  <a:schemeClr val="bg1"/>
                </a:solidFill>
                <a:sym typeface="Wingdings" panose="05000000000000000000" pitchFamily="2" charset="2"/>
              </a:rPr>
              <a:t>Grano per farine di qualità </a:t>
            </a:r>
            <a:r>
              <a:rPr lang="it-IT" sz="2400" b="1" dirty="0" err="1">
                <a:solidFill>
                  <a:schemeClr val="bg1"/>
                </a:solidFill>
                <a:sym typeface="Wingdings" panose="05000000000000000000" pitchFamily="2" charset="2"/>
              </a:rPr>
              <a:t>alveografica</a:t>
            </a:r>
            <a:r>
              <a:rPr lang="it-IT" sz="2400" b="1" dirty="0">
                <a:solidFill>
                  <a:schemeClr val="bg1"/>
                </a:solidFill>
                <a:sym typeface="Wingdings" panose="05000000000000000000" pitchFamily="2" charset="2"/>
              </a:rPr>
              <a:t> ed ambientale</a:t>
            </a:r>
            <a:endParaRPr lang="it-IT" sz="2400" b="1" dirty="0">
              <a:solidFill>
                <a:schemeClr val="bg1"/>
              </a:solidFill>
            </a:endParaRPr>
          </a:p>
        </p:txBody>
      </p:sp>
      <p:grpSp>
        <p:nvGrpSpPr>
          <p:cNvPr id="16" name="Gruppieren 16">
            <a:extLst>
              <a:ext uri="{FF2B5EF4-FFF2-40B4-BE49-F238E27FC236}">
                <a16:creationId xmlns:a16="http://schemas.microsoft.com/office/drawing/2014/main" id="{8F3597ED-1515-FD48-F388-CE087B1D9051}"/>
              </a:ext>
            </a:extLst>
          </p:cNvPr>
          <p:cNvGrpSpPr/>
          <p:nvPr/>
        </p:nvGrpSpPr>
        <p:grpSpPr>
          <a:xfrm>
            <a:off x="9600000" y="6091200"/>
            <a:ext cx="2592000" cy="540000"/>
            <a:chOff x="11045406" y="6253935"/>
            <a:chExt cx="2592000" cy="540000"/>
          </a:xfrm>
        </p:grpSpPr>
        <p:sp>
          <p:nvSpPr>
            <p:cNvPr id="17" name="Rechteck 17">
              <a:extLst>
                <a:ext uri="{FF2B5EF4-FFF2-40B4-BE49-F238E27FC236}">
                  <a16:creationId xmlns:a16="http://schemas.microsoft.com/office/drawing/2014/main" id="{BD37D407-6546-7038-768D-32DE90D749E0}"/>
                </a:ext>
              </a:extLst>
            </p:cNvPr>
            <p:cNvSpPr/>
            <p:nvPr userDrawn="1"/>
          </p:nvSpPr>
          <p:spPr>
            <a:xfrm>
              <a:off x="11045406" y="6253935"/>
              <a:ext cx="2592000" cy="54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19" name="Grafik 18">
              <a:extLst>
                <a:ext uri="{FF2B5EF4-FFF2-40B4-BE49-F238E27FC236}">
                  <a16:creationId xmlns:a16="http://schemas.microsoft.com/office/drawing/2014/main" id="{32868559-7AA9-B73A-2631-FD62F51E9A5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180406" y="6387135"/>
              <a:ext cx="808391" cy="292882"/>
            </a:xfrm>
            <a:prstGeom prst="rect">
              <a:avLst/>
            </a:prstGeom>
          </p:spPr>
        </p:pic>
      </p:grpSp>
      <p:sp>
        <p:nvSpPr>
          <p:cNvPr id="21" name="Rettangolo 20">
            <a:extLst>
              <a:ext uri="{FF2B5EF4-FFF2-40B4-BE49-F238E27FC236}">
                <a16:creationId xmlns:a16="http://schemas.microsoft.com/office/drawing/2014/main" id="{7B9596D3-DA16-472C-390C-C441711C9947}"/>
              </a:ext>
            </a:extLst>
          </p:cNvPr>
          <p:cNvSpPr/>
          <p:nvPr/>
        </p:nvSpPr>
        <p:spPr>
          <a:xfrm>
            <a:off x="0" y="-86681"/>
            <a:ext cx="12229269" cy="1332953"/>
          </a:xfrm>
          <a:prstGeom prst="rect">
            <a:avLst/>
          </a:prstGeom>
          <a:gradFill>
            <a:gsLst>
              <a:gs pos="0">
                <a:schemeClr val="tx1">
                  <a:alpha val="57657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7681B2C6-9817-5033-576A-9D4668134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3200" b="1" dirty="0">
                <a:solidFill>
                  <a:schemeClr val="bg2"/>
                </a:solidFill>
              </a:rPr>
              <a:t>Il modello proposto agli stoccatori</a:t>
            </a:r>
            <a:br>
              <a:rPr lang="it-IT" sz="3200" b="1" dirty="0">
                <a:solidFill>
                  <a:schemeClr val="bg2"/>
                </a:solidFill>
              </a:rPr>
            </a:br>
            <a:r>
              <a:rPr lang="it-IT" sz="2400" b="1" dirty="0">
                <a:solidFill>
                  <a:schemeClr val="bg2"/>
                </a:solidFill>
              </a:rPr>
              <a:t>Combinare aspetti qualitativi ed ambientali </a:t>
            </a:r>
          </a:p>
        </p:txBody>
      </p:sp>
      <p:sp>
        <p:nvSpPr>
          <p:cNvPr id="22" name="Freccia a destra 21">
            <a:extLst>
              <a:ext uri="{FF2B5EF4-FFF2-40B4-BE49-F238E27FC236}">
                <a16:creationId xmlns:a16="http://schemas.microsoft.com/office/drawing/2014/main" id="{B2BF94C6-4767-FC47-14DD-46B815E20C72}"/>
              </a:ext>
            </a:extLst>
          </p:cNvPr>
          <p:cNvSpPr/>
          <p:nvPr/>
        </p:nvSpPr>
        <p:spPr>
          <a:xfrm>
            <a:off x="4888651" y="3523749"/>
            <a:ext cx="738345" cy="618309"/>
          </a:xfrm>
          <a:prstGeom prst="rightArrow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3" name="Freccia a destra 22">
            <a:extLst>
              <a:ext uri="{FF2B5EF4-FFF2-40B4-BE49-F238E27FC236}">
                <a16:creationId xmlns:a16="http://schemas.microsoft.com/office/drawing/2014/main" id="{A4EECD79-182B-17C5-9E5F-8B06DE353E9A}"/>
              </a:ext>
            </a:extLst>
          </p:cNvPr>
          <p:cNvSpPr/>
          <p:nvPr/>
        </p:nvSpPr>
        <p:spPr>
          <a:xfrm>
            <a:off x="4885967" y="4716101"/>
            <a:ext cx="738345" cy="618309"/>
          </a:xfrm>
          <a:prstGeom prst="rightArrow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0" name="Rectangle 7">
            <a:extLst>
              <a:ext uri="{FF2B5EF4-FFF2-40B4-BE49-F238E27FC236}">
                <a16:creationId xmlns:a16="http://schemas.microsoft.com/office/drawing/2014/main" id="{545EEC60-E8A9-C84A-479D-7D19D8E74EB5}"/>
              </a:ext>
            </a:extLst>
          </p:cNvPr>
          <p:cNvSpPr/>
          <p:nvPr/>
        </p:nvSpPr>
        <p:spPr>
          <a:xfrm>
            <a:off x="6094813" y="1979892"/>
            <a:ext cx="5507579" cy="3793495"/>
          </a:xfrm>
          <a:prstGeom prst="rect">
            <a:avLst/>
          </a:prstGeom>
          <a:solidFill>
            <a:srgbClr val="F2F2F2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09">
              <a:defRPr/>
            </a:pPr>
            <a:endParaRPr lang="it-IT">
              <a:solidFill>
                <a:srgbClr val="FFFFFF"/>
              </a:solidFill>
              <a:latin typeface="Arial" panose="020B0604020202020204"/>
              <a:cs typeface="Arial"/>
            </a:endParaRPr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8F852D31-87DF-B745-F434-B9BC77589DEC}"/>
              </a:ext>
            </a:extLst>
          </p:cNvPr>
          <p:cNvSpPr/>
          <p:nvPr/>
        </p:nvSpPr>
        <p:spPr>
          <a:xfrm>
            <a:off x="6082893" y="1979892"/>
            <a:ext cx="5519500" cy="4412259"/>
          </a:xfrm>
          <a:prstGeom prst="rect">
            <a:avLst/>
          </a:prstGeom>
          <a:gradFill>
            <a:gsLst>
              <a:gs pos="0">
                <a:schemeClr val="tx1">
                  <a:alpha val="57657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B55C912D-0264-CC7A-F11C-5817693C9CBC}"/>
              </a:ext>
            </a:extLst>
          </p:cNvPr>
          <p:cNvSpPr txBox="1"/>
          <p:nvPr/>
        </p:nvSpPr>
        <p:spPr>
          <a:xfrm>
            <a:off x="6226436" y="2139096"/>
            <a:ext cx="537595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>
                <a:solidFill>
                  <a:schemeClr val="bg1"/>
                </a:solidFill>
                <a:sym typeface="Wingdings" panose="05000000000000000000" pitchFamily="2" charset="2"/>
              </a:rPr>
              <a:t>Per produrre qualità e sostenibilità ambientale (Es. concimi inibiti, seme e concia di qualità, fungicidi fogliari innovativi, utilizzo dei sistemi a supporto della decisione)</a:t>
            </a:r>
          </a:p>
          <a:p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6B450554-F205-FA54-8B81-2B5F800EBB71}"/>
              </a:ext>
            </a:extLst>
          </p:cNvPr>
          <p:cNvSpPr txBox="1"/>
          <p:nvPr/>
        </p:nvSpPr>
        <p:spPr>
          <a:xfrm>
            <a:off x="6298207" y="3616424"/>
            <a:ext cx="523241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chemeClr val="bg1"/>
                </a:solidFill>
                <a:sym typeface="Wingdings" panose="05000000000000000000" pitchFamily="2" charset="2"/>
              </a:rPr>
              <a:t>creare masse critiche di cereale</a:t>
            </a:r>
            <a:r>
              <a:rPr lang="it-IT" dirty="0">
                <a:solidFill>
                  <a:schemeClr val="bg1"/>
                </a:solidFill>
                <a:sym typeface="Wingdings" panose="05000000000000000000" pitchFamily="2" charset="2"/>
              </a:rPr>
              <a:t>, gestite dagli stoccatori   mediante </a:t>
            </a:r>
            <a:r>
              <a:rPr lang="it-IT" dirty="0" err="1">
                <a:solidFill>
                  <a:schemeClr val="bg1"/>
                </a:solidFill>
                <a:sym typeface="Wingdings" panose="05000000000000000000" pitchFamily="2" charset="2"/>
              </a:rPr>
              <a:t>Agrigenius</a:t>
            </a:r>
            <a:r>
              <a:rPr lang="it-IT" dirty="0">
                <a:solidFill>
                  <a:schemeClr val="bg1"/>
                </a:solidFill>
                <a:sym typeface="Wingdings" panose="05000000000000000000" pitchFamily="2" charset="2"/>
              </a:rPr>
              <a:t> collegato a capannine </a:t>
            </a:r>
            <a:r>
              <a:rPr lang="it-IT">
                <a:solidFill>
                  <a:schemeClr val="bg1"/>
                </a:solidFill>
                <a:sym typeface="Wingdings" panose="05000000000000000000" pitchFamily="2" charset="2"/>
              </a:rPr>
              <a:t>meteo aziendali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39AC284A-AEB7-7639-92B4-164937E8A3DE}"/>
              </a:ext>
            </a:extLst>
          </p:cNvPr>
          <p:cNvSpPr txBox="1"/>
          <p:nvPr/>
        </p:nvSpPr>
        <p:spPr>
          <a:xfrm>
            <a:off x="6226436" y="4603418"/>
            <a:ext cx="499239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>
                <a:solidFill>
                  <a:schemeClr val="bg1"/>
                </a:solidFill>
                <a:sym typeface="Wingdings" panose="05000000000000000000" pitchFamily="2" charset="2"/>
              </a:rPr>
              <a:t> che  caricati in </a:t>
            </a:r>
            <a:r>
              <a:rPr lang="it-IT" dirty="0" err="1">
                <a:solidFill>
                  <a:schemeClr val="bg1"/>
                </a:solidFill>
                <a:sym typeface="Wingdings" panose="05000000000000000000" pitchFamily="2" charset="2"/>
              </a:rPr>
              <a:t>Agrigenius</a:t>
            </a:r>
            <a:r>
              <a:rPr lang="it-IT" dirty="0">
                <a:solidFill>
                  <a:schemeClr val="bg1"/>
                </a:solidFill>
                <a:sym typeface="Wingdings" panose="05000000000000000000" pitchFamily="2" charset="2"/>
              </a:rPr>
              <a:t> alimentano – il ns LCA-</a:t>
            </a:r>
            <a:r>
              <a:rPr lang="it-IT" dirty="0" err="1">
                <a:solidFill>
                  <a:schemeClr val="bg1"/>
                </a:solidFill>
                <a:sym typeface="Wingdings" panose="05000000000000000000" pitchFamily="2" charset="2"/>
              </a:rPr>
              <a:t>Yousustain</a:t>
            </a:r>
            <a:r>
              <a:rPr lang="it-IT" dirty="0">
                <a:solidFill>
                  <a:schemeClr val="bg1"/>
                </a:solidFill>
                <a:sym typeface="Wingdings" panose="05000000000000000000" pitchFamily="2" charset="2"/>
              </a:rPr>
              <a:t> per generare la </a:t>
            </a:r>
            <a:r>
              <a:rPr lang="it-IT" b="1" dirty="0">
                <a:solidFill>
                  <a:schemeClr val="bg1"/>
                </a:solidFill>
                <a:sym typeface="Wingdings" panose="05000000000000000000" pitchFamily="2" charset="2"/>
              </a:rPr>
              <a:t>«PATENTE AMBIENTALE DEL PRODOTTO ITALIANO»</a:t>
            </a:r>
            <a:r>
              <a:rPr lang="it-IT" dirty="0">
                <a:solidFill>
                  <a:schemeClr val="bg1"/>
                </a:solidFill>
                <a:sym typeface="Wingdings" panose="05000000000000000000" pitchFamily="2" charset="2"/>
              </a:rPr>
              <a:t> da vendere al molino- industria</a:t>
            </a:r>
            <a:endParaRPr lang="it-I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95987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Immagine 33">
            <a:extLst>
              <a:ext uri="{FF2B5EF4-FFF2-40B4-BE49-F238E27FC236}">
                <a16:creationId xmlns:a16="http://schemas.microsoft.com/office/drawing/2014/main" id="{AB8B24EF-EB9C-4954-E4ED-7C7F4D7352C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393"/>
          <a:stretch/>
        </p:blipFill>
        <p:spPr>
          <a:xfrm>
            <a:off x="6952708" y="0"/>
            <a:ext cx="5239291" cy="6858000"/>
          </a:xfrm>
          <a:prstGeom prst="rect">
            <a:avLst/>
          </a:prstGeom>
        </p:spPr>
      </p:pic>
      <p:sp>
        <p:nvSpPr>
          <p:cNvPr id="29" name="Segnaposto contenuto 9">
            <a:extLst>
              <a:ext uri="{FF2B5EF4-FFF2-40B4-BE49-F238E27FC236}">
                <a16:creationId xmlns:a16="http://schemas.microsoft.com/office/drawing/2014/main" id="{5367967B-33B2-894E-046C-AE6E477B525B}"/>
              </a:ext>
            </a:extLst>
          </p:cNvPr>
          <p:cNvSpPr txBox="1">
            <a:spLocks/>
          </p:cNvSpPr>
          <p:nvPr/>
        </p:nvSpPr>
        <p:spPr>
          <a:xfrm>
            <a:off x="2547001" y="3372574"/>
            <a:ext cx="1764792" cy="133624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866" marR="0" indent="-342866" algn="l" defTabSz="914309" rtl="0" eaLnBrk="1" fontAlgn="base" latinLnBrk="0" hangingPunct="1">
              <a:lnSpc>
                <a:spcPct val="110000"/>
              </a:lnSpc>
              <a:spcBef>
                <a:spcPts val="1800"/>
              </a:spcBef>
              <a:spcAft>
                <a:spcPct val="0"/>
              </a:spcAft>
              <a:buClr>
                <a:srgbClr val="65AC1E"/>
              </a:buClr>
              <a:buSzTx/>
              <a:buFont typeface="Wingdings" panose="05000000000000000000" pitchFamily="2" charset="2"/>
              <a:buChar char="n"/>
              <a:tabLst/>
              <a:defRPr sz="20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715891" marR="0" indent="-358739" algn="l" defTabSz="914309" rtl="0" eaLnBrk="1" fontAlgn="base" latinLnBrk="0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65AC1E"/>
              </a:buClr>
              <a:buSzPct val="90000"/>
              <a:buFont typeface="Wingdings 3" panose="05040102010807070707" pitchFamily="18" charset="2"/>
              <a:buChar char=""/>
              <a:tabLst/>
              <a:defRPr sz="20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080980" marR="0" indent="-365088" algn="l" defTabSz="914309" rtl="0" eaLnBrk="1" fontAlgn="base" latinLnBrk="0" hangingPunct="1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rgbClr val="65AC1E"/>
              </a:buClr>
              <a:buSzPct val="95000"/>
              <a:buFont typeface="Arial" panose="020B0604020202020204" pitchFamily="34" charset="0"/>
              <a:buChar char="●"/>
              <a:tabLst/>
              <a:defRPr sz="20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433370" marR="0" indent="-358739" algn="l" defTabSz="914309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65AC1E"/>
              </a:buClr>
              <a:buSzTx/>
              <a:buFont typeface="Arial" panose="020B0604020202020204" pitchFamily="34" charset="0"/>
              <a:buChar char="−"/>
              <a:tabLst/>
              <a:defRPr sz="20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623276" indent="-266346" algn="l" defTabSz="914218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–"/>
              <a:defRPr sz="20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080384" indent="-266346" algn="l" defTabSz="914218" rtl="0" eaLnBrk="1" latinLnBrk="0" hangingPunct="1">
              <a:lnSpc>
                <a:spcPct val="95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  <a:defRPr sz="20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537492" indent="-266346" algn="l" defTabSz="914218" rtl="0" eaLnBrk="1" latinLnBrk="0" hangingPunct="1">
              <a:lnSpc>
                <a:spcPct val="95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  <a:defRPr sz="20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2994601" indent="-266346" algn="l" defTabSz="914218" rtl="0" eaLnBrk="1" latinLnBrk="0" hangingPunct="1">
              <a:lnSpc>
                <a:spcPct val="95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  <a:defRPr sz="20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451710" indent="-266346" algn="l" defTabSz="914218" rtl="0" eaLnBrk="1" latinLnBrk="0" hangingPunct="1">
              <a:lnSpc>
                <a:spcPct val="95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  <a:defRPr sz="20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180975" indent="-180975">
              <a:lnSpc>
                <a:spcPct val="100000"/>
              </a:lnSpc>
              <a:spcBef>
                <a:spcPts val="600"/>
              </a:spcBef>
            </a:pPr>
            <a:r>
              <a:rPr lang="it-IT" sz="1200"/>
              <a:t>Beneficio agronomico</a:t>
            </a:r>
          </a:p>
          <a:p>
            <a:pPr marL="180975" indent="-180975">
              <a:lnSpc>
                <a:spcPct val="100000"/>
              </a:lnSpc>
              <a:spcBef>
                <a:spcPts val="600"/>
              </a:spcBef>
            </a:pPr>
            <a:r>
              <a:rPr lang="it-IT" sz="1200"/>
              <a:t>Beneficio ambientale garantito </a:t>
            </a:r>
          </a:p>
          <a:p>
            <a:pPr marL="180975" indent="-180975">
              <a:lnSpc>
                <a:spcPct val="100000"/>
              </a:lnSpc>
              <a:spcBef>
                <a:spcPts val="600"/>
              </a:spcBef>
            </a:pPr>
            <a:r>
              <a:rPr lang="it-IT" sz="1200"/>
              <a:t>Fondamentale seguire le indicazione dei Tecnici </a:t>
            </a:r>
          </a:p>
          <a:p>
            <a:pPr marL="180975" indent="-180975">
              <a:lnSpc>
                <a:spcPct val="100000"/>
              </a:lnSpc>
              <a:spcBef>
                <a:spcPts val="600"/>
              </a:spcBef>
            </a:pPr>
            <a:endParaRPr lang="it-IT" sz="1200"/>
          </a:p>
          <a:p>
            <a:pPr marL="180975" indent="-180975">
              <a:lnSpc>
                <a:spcPct val="100000"/>
              </a:lnSpc>
              <a:spcBef>
                <a:spcPts val="600"/>
              </a:spcBef>
              <a:buNone/>
            </a:pPr>
            <a:endParaRPr lang="it-IT" sz="1400"/>
          </a:p>
        </p:txBody>
      </p:sp>
      <p:sp>
        <p:nvSpPr>
          <p:cNvPr id="27" name="Segnaposto contenuto 9">
            <a:extLst>
              <a:ext uri="{FF2B5EF4-FFF2-40B4-BE49-F238E27FC236}">
                <a16:creationId xmlns:a16="http://schemas.microsoft.com/office/drawing/2014/main" id="{27AAE246-89A5-C34A-3C6C-B9798144310B}"/>
              </a:ext>
            </a:extLst>
          </p:cNvPr>
          <p:cNvSpPr txBox="1">
            <a:spLocks/>
          </p:cNvSpPr>
          <p:nvPr/>
        </p:nvSpPr>
        <p:spPr>
          <a:xfrm>
            <a:off x="279289" y="3372574"/>
            <a:ext cx="2012660" cy="1930605"/>
          </a:xfrm>
          <a:prstGeom prst="rect">
            <a:avLst/>
          </a:prstGeom>
        </p:spPr>
        <p:txBody>
          <a:bodyPr/>
          <a:lstStyle>
            <a:lvl1pPr marL="342866" marR="0" indent="-342866" algn="l" defTabSz="914309" rtl="0" eaLnBrk="1" fontAlgn="base" latinLnBrk="0" hangingPunct="1">
              <a:lnSpc>
                <a:spcPct val="110000"/>
              </a:lnSpc>
              <a:spcBef>
                <a:spcPts val="1800"/>
              </a:spcBef>
              <a:spcAft>
                <a:spcPct val="0"/>
              </a:spcAft>
              <a:buClr>
                <a:srgbClr val="65AC1E"/>
              </a:buClr>
              <a:buSzTx/>
              <a:buFont typeface="Wingdings" panose="05000000000000000000" pitchFamily="2" charset="2"/>
              <a:buChar char="n"/>
              <a:tabLst/>
              <a:defRPr sz="20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715891" marR="0" indent="-358739" algn="l" defTabSz="914309" rtl="0" eaLnBrk="1" fontAlgn="base" latinLnBrk="0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65AC1E"/>
              </a:buClr>
              <a:buSzPct val="90000"/>
              <a:buFont typeface="Wingdings 3" panose="05040102010807070707" pitchFamily="18" charset="2"/>
              <a:buChar char=""/>
              <a:tabLst/>
              <a:defRPr sz="20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080980" marR="0" indent="-365088" algn="l" defTabSz="914309" rtl="0" eaLnBrk="1" fontAlgn="base" latinLnBrk="0" hangingPunct="1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rgbClr val="65AC1E"/>
              </a:buClr>
              <a:buSzPct val="95000"/>
              <a:buFont typeface="Arial" panose="020B0604020202020204" pitchFamily="34" charset="0"/>
              <a:buChar char="●"/>
              <a:tabLst/>
              <a:defRPr sz="20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433370" marR="0" indent="-358739" algn="l" defTabSz="914309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65AC1E"/>
              </a:buClr>
              <a:buSzTx/>
              <a:buFont typeface="Arial" panose="020B0604020202020204" pitchFamily="34" charset="0"/>
              <a:buChar char="−"/>
              <a:tabLst/>
              <a:defRPr sz="20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623276" indent="-266346" algn="l" defTabSz="914218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–"/>
              <a:defRPr sz="20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080384" indent="-266346" algn="l" defTabSz="914218" rtl="0" eaLnBrk="1" latinLnBrk="0" hangingPunct="1">
              <a:lnSpc>
                <a:spcPct val="95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  <a:defRPr sz="20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537492" indent="-266346" algn="l" defTabSz="914218" rtl="0" eaLnBrk="1" latinLnBrk="0" hangingPunct="1">
              <a:lnSpc>
                <a:spcPct val="95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  <a:defRPr sz="20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2994601" indent="-266346" algn="l" defTabSz="914218" rtl="0" eaLnBrk="1" latinLnBrk="0" hangingPunct="1">
              <a:lnSpc>
                <a:spcPct val="95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  <a:defRPr sz="20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451710" indent="-266346" algn="l" defTabSz="914218" rtl="0" eaLnBrk="1" latinLnBrk="0" hangingPunct="1">
              <a:lnSpc>
                <a:spcPct val="95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  <a:defRPr sz="20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180975" indent="-180975">
              <a:lnSpc>
                <a:spcPct val="100000"/>
              </a:lnSpc>
              <a:spcBef>
                <a:spcPts val="600"/>
              </a:spcBef>
            </a:pPr>
            <a:r>
              <a:rPr lang="it-IT" sz="1200"/>
              <a:t>Stesse regole Disciplinari produzione integrata</a:t>
            </a:r>
          </a:p>
          <a:p>
            <a:pPr marL="180975" indent="-180975">
              <a:lnSpc>
                <a:spcPct val="100000"/>
              </a:lnSpc>
              <a:spcBef>
                <a:spcPts val="600"/>
              </a:spcBef>
            </a:pPr>
            <a:r>
              <a:rPr lang="it-IT" sz="1200"/>
              <a:t>Nessun costo aggiuntivo </a:t>
            </a:r>
          </a:p>
          <a:p>
            <a:pPr marL="180975" indent="-180975">
              <a:lnSpc>
                <a:spcPct val="100000"/>
              </a:lnSpc>
              <a:spcBef>
                <a:spcPts val="600"/>
              </a:spcBef>
            </a:pPr>
            <a:r>
              <a:rPr lang="it-IT" sz="1200"/>
              <a:t>Ma bisogna comunicare con i tecnici per aggiornare i sistemi 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it-IT" sz="1200"/>
              <a:t> </a:t>
            </a:r>
          </a:p>
          <a:p>
            <a:pPr marL="180975" indent="-180975">
              <a:lnSpc>
                <a:spcPct val="100000"/>
              </a:lnSpc>
              <a:spcBef>
                <a:spcPts val="600"/>
              </a:spcBef>
            </a:pPr>
            <a:endParaRPr lang="it-IT" sz="1200"/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it-IT" sz="1400"/>
          </a:p>
        </p:txBody>
      </p:sp>
      <p:graphicFrame>
        <p:nvGraphicFramePr>
          <p:cNvPr id="23554" name="think-cell data - do not delete" hidden="1">
            <a:extLst>
              <a:ext uri="{FF2B5EF4-FFF2-40B4-BE49-F238E27FC236}">
                <a16:creationId xmlns:a16="http://schemas.microsoft.com/office/drawing/2014/main" id="{F8C1AC46-2A54-7FE4-23BA-1C6A3E20CEB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think-cell" r:id="rId5" imgW="347" imgH="348" progId="TCLayout.ActiveDocument.1">
                  <p:embed/>
                </p:oleObj>
              </mc:Choice>
              <mc:Fallback>
                <p:oleObj name="Diapositiva think-cell" r:id="rId5" imgW="347" imgH="348" progId="TCLayout.ActiveDocument.1">
                  <p:embed/>
                  <p:pic>
                    <p:nvPicPr>
                      <p:cNvPr id="2355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8C1AC46-2A54-7FE4-23BA-1C6A3E20CEB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hteck 9">
            <a:extLst>
              <a:ext uri="{FF2B5EF4-FFF2-40B4-BE49-F238E27FC236}">
                <a16:creationId xmlns:a16="http://schemas.microsoft.com/office/drawing/2014/main" id="{6085EA5B-28B7-4F10-8D89-AEC53C5844DA}"/>
              </a:ext>
            </a:extLst>
          </p:cNvPr>
          <p:cNvSpPr/>
          <p:nvPr/>
        </p:nvSpPr>
        <p:spPr>
          <a:xfrm>
            <a:off x="131398" y="1524333"/>
            <a:ext cx="6724014" cy="1487233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Gleichschenkliges Dreieck 12">
            <a:extLst>
              <a:ext uri="{FF2B5EF4-FFF2-40B4-BE49-F238E27FC236}">
                <a16:creationId xmlns:a16="http://schemas.microsoft.com/office/drawing/2014/main" id="{891EDDE5-8C30-4665-BD8B-7C5FD6A40AD6}"/>
              </a:ext>
            </a:extLst>
          </p:cNvPr>
          <p:cNvSpPr/>
          <p:nvPr/>
        </p:nvSpPr>
        <p:spPr>
          <a:xfrm flipV="1">
            <a:off x="131398" y="3007284"/>
            <a:ext cx="6566979" cy="302510"/>
          </a:xfrm>
          <a:prstGeom prst="triangle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B32FE473-FE01-51BB-5520-10200F3CE72F}"/>
              </a:ext>
            </a:extLst>
          </p:cNvPr>
          <p:cNvGrpSpPr/>
          <p:nvPr/>
        </p:nvGrpSpPr>
        <p:grpSpPr>
          <a:xfrm>
            <a:off x="9600000" y="6092575"/>
            <a:ext cx="2592000" cy="540000"/>
            <a:chOff x="9597610" y="6092575"/>
            <a:chExt cx="2592000" cy="540000"/>
          </a:xfrm>
        </p:grpSpPr>
        <p:sp>
          <p:nvSpPr>
            <p:cNvPr id="18" name="Rechteck 17">
              <a:extLst>
                <a:ext uri="{FF2B5EF4-FFF2-40B4-BE49-F238E27FC236}">
                  <a16:creationId xmlns:a16="http://schemas.microsoft.com/office/drawing/2014/main" id="{140E6F0C-21B5-BF01-3973-BD89599B2315}"/>
                </a:ext>
              </a:extLst>
            </p:cNvPr>
            <p:cNvSpPr/>
            <p:nvPr userDrawn="1"/>
          </p:nvSpPr>
          <p:spPr>
            <a:xfrm>
              <a:off x="9597610" y="6092575"/>
              <a:ext cx="2592000" cy="54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19" name="Grafik 18">
              <a:extLst>
                <a:ext uri="{FF2B5EF4-FFF2-40B4-BE49-F238E27FC236}">
                  <a16:creationId xmlns:a16="http://schemas.microsoft.com/office/drawing/2014/main" id="{198AB08F-7963-78E9-E4BF-F37EF4E466F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27294" y="6228712"/>
              <a:ext cx="808391" cy="292882"/>
            </a:xfrm>
            <a:prstGeom prst="rect">
              <a:avLst/>
            </a:prstGeom>
          </p:spPr>
        </p:pic>
      </p:grpSp>
      <p:sp>
        <p:nvSpPr>
          <p:cNvPr id="25" name="Ellipse 24">
            <a:extLst>
              <a:ext uri="{FF2B5EF4-FFF2-40B4-BE49-F238E27FC236}">
                <a16:creationId xmlns:a16="http://schemas.microsoft.com/office/drawing/2014/main" id="{215BAB52-DBB7-7B64-1558-B13BDEE76A4F}"/>
              </a:ext>
            </a:extLst>
          </p:cNvPr>
          <p:cNvSpPr/>
          <p:nvPr/>
        </p:nvSpPr>
        <p:spPr>
          <a:xfrm>
            <a:off x="6217411" y="3904275"/>
            <a:ext cx="2160000" cy="2083227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ttangolo con angoli arrotondati 13">
            <a:extLst>
              <a:ext uri="{FF2B5EF4-FFF2-40B4-BE49-F238E27FC236}">
                <a16:creationId xmlns:a16="http://schemas.microsoft.com/office/drawing/2014/main" id="{18B4B009-98E6-A343-3091-3772E441A3BA}"/>
              </a:ext>
            </a:extLst>
          </p:cNvPr>
          <p:cNvSpPr/>
          <p:nvPr/>
        </p:nvSpPr>
        <p:spPr>
          <a:xfrm>
            <a:off x="289556" y="1641737"/>
            <a:ext cx="2013810" cy="123792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/>
              <a:t>Tecnica agronomica</a:t>
            </a:r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9F68ADD4-FBA7-151A-E54A-25837F88A8BD}"/>
              </a:ext>
            </a:extLst>
          </p:cNvPr>
          <p:cNvSpPr/>
          <p:nvPr/>
        </p:nvSpPr>
        <p:spPr>
          <a:xfrm>
            <a:off x="2474607" y="1641737"/>
            <a:ext cx="2154645" cy="123792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/>
              <a:t>Introduzione concimi efficienti (inibiti, organici)</a:t>
            </a:r>
          </a:p>
        </p:txBody>
      </p:sp>
      <p:sp>
        <p:nvSpPr>
          <p:cNvPr id="26" name="Rettangolo con angoli arrotondati 25">
            <a:extLst>
              <a:ext uri="{FF2B5EF4-FFF2-40B4-BE49-F238E27FC236}">
                <a16:creationId xmlns:a16="http://schemas.microsoft.com/office/drawing/2014/main" id="{F0FA5EA4-05CB-99E1-6E66-F26FFCE1CDB8}"/>
              </a:ext>
            </a:extLst>
          </p:cNvPr>
          <p:cNvSpPr/>
          <p:nvPr/>
        </p:nvSpPr>
        <p:spPr>
          <a:xfrm>
            <a:off x="4800494" y="1650580"/>
            <a:ext cx="2006755" cy="123792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/>
              <a:t>Seme con concia di qualità</a:t>
            </a:r>
          </a:p>
        </p:txBody>
      </p:sp>
      <p:sp>
        <p:nvSpPr>
          <p:cNvPr id="23556" name="Titolo 4">
            <a:extLst>
              <a:ext uri="{FF2B5EF4-FFF2-40B4-BE49-F238E27FC236}">
                <a16:creationId xmlns:a16="http://schemas.microsoft.com/office/drawing/2014/main" id="{684C8238-36A4-BF31-662B-756302020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333" y="430442"/>
            <a:ext cx="6734373" cy="853200"/>
          </a:xfrm>
        </p:spPr>
        <p:txBody>
          <a:bodyPr vert="horz"/>
          <a:lstStyle/>
          <a:p>
            <a:r>
              <a:rPr lang="it-IT" sz="3200" b="1"/>
              <a:t>Protocollo produzione sostenibile</a:t>
            </a:r>
            <a:br>
              <a:rPr lang="it-IT" sz="3200" b="1"/>
            </a:br>
            <a:r>
              <a:rPr lang="it-IT" sz="2400" b="1">
                <a:solidFill>
                  <a:schemeClr val="bg2">
                    <a:lumMod val="50000"/>
                  </a:schemeClr>
                </a:solidFill>
              </a:rPr>
              <a:t>Come costruirli: quali adattamenti? </a:t>
            </a:r>
          </a:p>
        </p:txBody>
      </p:sp>
      <p:sp>
        <p:nvSpPr>
          <p:cNvPr id="7" name="Arrow: Chevron 15">
            <a:extLst>
              <a:ext uri="{FF2B5EF4-FFF2-40B4-BE49-F238E27FC236}">
                <a16:creationId xmlns:a16="http://schemas.microsoft.com/office/drawing/2014/main" id="{AD36C22A-67DD-7E37-1F7E-944559C2F7E8}"/>
              </a:ext>
            </a:extLst>
          </p:cNvPr>
          <p:cNvSpPr/>
          <p:nvPr/>
        </p:nvSpPr>
        <p:spPr>
          <a:xfrm rot="5400000">
            <a:off x="3253107" y="4497821"/>
            <a:ext cx="446049" cy="1538869"/>
          </a:xfrm>
          <a:prstGeom prst="chevron">
            <a:avLst>
              <a:gd name="adj" fmla="val 75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8" name="Arrow: Chevron 40">
            <a:extLst>
              <a:ext uri="{FF2B5EF4-FFF2-40B4-BE49-F238E27FC236}">
                <a16:creationId xmlns:a16="http://schemas.microsoft.com/office/drawing/2014/main" id="{E44DCDC2-F64E-AED3-B561-D7CE4846FE20}"/>
              </a:ext>
            </a:extLst>
          </p:cNvPr>
          <p:cNvSpPr/>
          <p:nvPr/>
        </p:nvSpPr>
        <p:spPr>
          <a:xfrm rot="5400000">
            <a:off x="951272" y="4535003"/>
            <a:ext cx="446049" cy="1538869"/>
          </a:xfrm>
          <a:prstGeom prst="chevron">
            <a:avLst>
              <a:gd name="adj" fmla="val 75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9" name="Arrow: Chevron 15">
            <a:extLst>
              <a:ext uri="{FF2B5EF4-FFF2-40B4-BE49-F238E27FC236}">
                <a16:creationId xmlns:a16="http://schemas.microsoft.com/office/drawing/2014/main" id="{A50A7B7C-22F0-BBB5-30B3-ED2E170ED767}"/>
              </a:ext>
            </a:extLst>
          </p:cNvPr>
          <p:cNvSpPr/>
          <p:nvPr/>
        </p:nvSpPr>
        <p:spPr>
          <a:xfrm rot="5400000">
            <a:off x="5505986" y="4461660"/>
            <a:ext cx="446049" cy="1538869"/>
          </a:xfrm>
          <a:prstGeom prst="chevron">
            <a:avLst>
              <a:gd name="adj" fmla="val 75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98BB5E46-524C-EA2C-2DE4-EFFF0A27027B}"/>
              </a:ext>
            </a:extLst>
          </p:cNvPr>
          <p:cNvSpPr txBox="1"/>
          <p:nvPr/>
        </p:nvSpPr>
        <p:spPr>
          <a:xfrm>
            <a:off x="297267" y="5579468"/>
            <a:ext cx="172921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it-IT" sz="1600" b="1"/>
              <a:t>Scalabilità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BDA2A89C-D526-5171-A22E-938E1C289063}"/>
              </a:ext>
            </a:extLst>
          </p:cNvPr>
          <p:cNvSpPr txBox="1"/>
          <p:nvPr/>
        </p:nvSpPr>
        <p:spPr>
          <a:xfrm>
            <a:off x="2480744" y="5579469"/>
            <a:ext cx="177393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it-IT" sz="1600" b="1"/>
              <a:t>- costi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22466E5C-CAE9-0E93-E447-219A2401E9BE}"/>
              </a:ext>
            </a:extLst>
          </p:cNvPr>
          <p:cNvSpPr txBox="1"/>
          <p:nvPr/>
        </p:nvSpPr>
        <p:spPr>
          <a:xfrm>
            <a:off x="4766055" y="5493126"/>
            <a:ext cx="173239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it-IT" sz="1600" b="1"/>
              <a:t>+ produzione</a:t>
            </a:r>
          </a:p>
        </p:txBody>
      </p:sp>
      <p:pic>
        <p:nvPicPr>
          <p:cNvPr id="2" name="Grafik 44">
            <a:extLst>
              <a:ext uri="{FF2B5EF4-FFF2-40B4-BE49-F238E27FC236}">
                <a16:creationId xmlns:a16="http://schemas.microsoft.com/office/drawing/2014/main" id="{9E769D33-1F5E-7A9F-D067-7F90B78C353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952707" y="4292888"/>
            <a:ext cx="721223" cy="1305999"/>
          </a:xfrm>
          <a:prstGeom prst="rect">
            <a:avLst/>
          </a:prstGeom>
        </p:spPr>
      </p:pic>
      <p:sp>
        <p:nvSpPr>
          <p:cNvPr id="3" name="Freccia a destra 2">
            <a:extLst>
              <a:ext uri="{FF2B5EF4-FFF2-40B4-BE49-F238E27FC236}">
                <a16:creationId xmlns:a16="http://schemas.microsoft.com/office/drawing/2014/main" id="{61890605-A299-8DA0-F66D-2ED2318CA58F}"/>
              </a:ext>
            </a:extLst>
          </p:cNvPr>
          <p:cNvSpPr/>
          <p:nvPr/>
        </p:nvSpPr>
        <p:spPr>
          <a:xfrm>
            <a:off x="318952" y="6088013"/>
            <a:ext cx="375398" cy="598888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Rechteck 9">
            <a:extLst>
              <a:ext uri="{FF2B5EF4-FFF2-40B4-BE49-F238E27FC236}">
                <a16:creationId xmlns:a16="http://schemas.microsoft.com/office/drawing/2014/main" id="{47291B35-C7B8-52B7-2633-E67A96ABEDEE}"/>
              </a:ext>
            </a:extLst>
          </p:cNvPr>
          <p:cNvSpPr/>
          <p:nvPr/>
        </p:nvSpPr>
        <p:spPr>
          <a:xfrm>
            <a:off x="279289" y="6088013"/>
            <a:ext cx="6576123" cy="756624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Gleichschenkliges Dreieck 12">
            <a:extLst>
              <a:ext uri="{FF2B5EF4-FFF2-40B4-BE49-F238E27FC236}">
                <a16:creationId xmlns:a16="http://schemas.microsoft.com/office/drawing/2014/main" id="{8DB93E58-9A3D-EB12-6C8E-1D8B11815AAA}"/>
              </a:ext>
            </a:extLst>
          </p:cNvPr>
          <p:cNvSpPr/>
          <p:nvPr/>
        </p:nvSpPr>
        <p:spPr>
          <a:xfrm rot="10800000" flipV="1">
            <a:off x="328096" y="5825690"/>
            <a:ext cx="6566979" cy="302510"/>
          </a:xfrm>
          <a:prstGeom prst="triangle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ttangolo con angoli arrotondati 5">
            <a:extLst>
              <a:ext uri="{FF2B5EF4-FFF2-40B4-BE49-F238E27FC236}">
                <a16:creationId xmlns:a16="http://schemas.microsoft.com/office/drawing/2014/main" id="{4DC0659B-BF62-CC22-053F-7731BF860323}"/>
              </a:ext>
            </a:extLst>
          </p:cNvPr>
          <p:cNvSpPr/>
          <p:nvPr/>
        </p:nvSpPr>
        <p:spPr>
          <a:xfrm>
            <a:off x="502024" y="6240625"/>
            <a:ext cx="6196353" cy="53877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Lo stoccatore ha un ruolo chiave se agisce proattivamente</a:t>
            </a:r>
          </a:p>
        </p:txBody>
      </p:sp>
      <p:sp>
        <p:nvSpPr>
          <p:cNvPr id="30" name="Segnaposto contenuto 9">
            <a:extLst>
              <a:ext uri="{FF2B5EF4-FFF2-40B4-BE49-F238E27FC236}">
                <a16:creationId xmlns:a16="http://schemas.microsoft.com/office/drawing/2014/main" id="{41BE60AB-0234-6BA2-1E72-F624C246FFD7}"/>
              </a:ext>
            </a:extLst>
          </p:cNvPr>
          <p:cNvSpPr txBox="1">
            <a:spLocks/>
          </p:cNvSpPr>
          <p:nvPr/>
        </p:nvSpPr>
        <p:spPr>
          <a:xfrm>
            <a:off x="4820267" y="3379478"/>
            <a:ext cx="1878110" cy="133624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866" marR="0" indent="-342866" algn="l" defTabSz="914309" rtl="0" eaLnBrk="1" fontAlgn="base" latinLnBrk="0" hangingPunct="1">
              <a:lnSpc>
                <a:spcPct val="110000"/>
              </a:lnSpc>
              <a:spcBef>
                <a:spcPts val="1800"/>
              </a:spcBef>
              <a:spcAft>
                <a:spcPct val="0"/>
              </a:spcAft>
              <a:buClr>
                <a:srgbClr val="65AC1E"/>
              </a:buClr>
              <a:buSzTx/>
              <a:buFont typeface="Wingdings" panose="05000000000000000000" pitchFamily="2" charset="2"/>
              <a:buChar char="n"/>
              <a:tabLst/>
              <a:defRPr sz="20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715891" marR="0" indent="-358739" algn="l" defTabSz="914309" rtl="0" eaLnBrk="1" fontAlgn="base" latinLnBrk="0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65AC1E"/>
              </a:buClr>
              <a:buSzPct val="90000"/>
              <a:buFont typeface="Wingdings 3" panose="05040102010807070707" pitchFamily="18" charset="2"/>
              <a:buChar char=""/>
              <a:tabLst/>
              <a:defRPr sz="20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080980" marR="0" indent="-365088" algn="l" defTabSz="914309" rtl="0" eaLnBrk="1" fontAlgn="base" latinLnBrk="0" hangingPunct="1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rgbClr val="65AC1E"/>
              </a:buClr>
              <a:buSzPct val="95000"/>
              <a:buFont typeface="Arial" panose="020B0604020202020204" pitchFamily="34" charset="0"/>
              <a:buChar char="●"/>
              <a:tabLst/>
              <a:defRPr sz="20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433370" marR="0" indent="-358739" algn="l" defTabSz="914309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65AC1E"/>
              </a:buClr>
              <a:buSzTx/>
              <a:buFont typeface="Arial" panose="020B0604020202020204" pitchFamily="34" charset="0"/>
              <a:buChar char="−"/>
              <a:tabLst/>
              <a:defRPr sz="20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623276" indent="-266346" algn="l" defTabSz="914218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–"/>
              <a:defRPr sz="20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080384" indent="-266346" algn="l" defTabSz="914218" rtl="0" eaLnBrk="1" latinLnBrk="0" hangingPunct="1">
              <a:lnSpc>
                <a:spcPct val="95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  <a:defRPr sz="20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537492" indent="-266346" algn="l" defTabSz="914218" rtl="0" eaLnBrk="1" latinLnBrk="0" hangingPunct="1">
              <a:lnSpc>
                <a:spcPct val="95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  <a:defRPr sz="20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2994601" indent="-266346" algn="l" defTabSz="914218" rtl="0" eaLnBrk="1" latinLnBrk="0" hangingPunct="1">
              <a:lnSpc>
                <a:spcPct val="95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  <a:defRPr sz="20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451710" indent="-266346" algn="l" defTabSz="914218" rtl="0" eaLnBrk="1" latinLnBrk="0" hangingPunct="1">
              <a:lnSpc>
                <a:spcPct val="95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  <a:defRPr sz="20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180975" indent="-180975">
              <a:lnSpc>
                <a:spcPct val="100000"/>
              </a:lnSpc>
              <a:spcBef>
                <a:spcPts val="600"/>
              </a:spcBef>
            </a:pPr>
            <a:r>
              <a:rPr lang="it-IT" sz="1200"/>
              <a:t>Ridurre le dosi di seme (fino al 15% meno con SYSTIVA)</a:t>
            </a:r>
          </a:p>
          <a:p>
            <a:pPr marL="180975" indent="-180975">
              <a:lnSpc>
                <a:spcPct val="100000"/>
              </a:lnSpc>
              <a:spcBef>
                <a:spcPts val="600"/>
              </a:spcBef>
            </a:pPr>
            <a:r>
              <a:rPr lang="it-IT" sz="1200"/>
              <a:t>Ottimizzare interventi fungicidi fogliare </a:t>
            </a:r>
          </a:p>
          <a:p>
            <a:pPr marL="180975" indent="-180975">
              <a:lnSpc>
                <a:spcPct val="100000"/>
              </a:lnSpc>
              <a:spcBef>
                <a:spcPts val="600"/>
              </a:spcBef>
            </a:pPr>
            <a:r>
              <a:rPr lang="it-IT" sz="1200"/>
              <a:t>Nessun costo aggiuntivo</a:t>
            </a:r>
          </a:p>
          <a:p>
            <a:pPr marL="180975" indent="-180975">
              <a:lnSpc>
                <a:spcPct val="100000"/>
              </a:lnSpc>
              <a:spcBef>
                <a:spcPts val="600"/>
              </a:spcBef>
              <a:buNone/>
            </a:pPr>
            <a:endParaRPr lang="it-IT" sz="1400"/>
          </a:p>
        </p:txBody>
      </p:sp>
    </p:spTree>
    <p:extLst>
      <p:ext uri="{BB962C8B-B14F-4D97-AF65-F5344CB8AC3E}">
        <p14:creationId xmlns:p14="http://schemas.microsoft.com/office/powerpoint/2010/main" val="2093327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BF6604-A31E-A970-59A6-8BB141E1A6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>
            <a:extLst>
              <a:ext uri="{FF2B5EF4-FFF2-40B4-BE49-F238E27FC236}">
                <a16:creationId xmlns:a16="http://schemas.microsoft.com/office/drawing/2014/main" id="{69637828-FE8F-3DEA-795A-769F315F5B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84" y="-16889"/>
            <a:ext cx="12190413" cy="6891777"/>
          </a:xfrm>
          <a:prstGeom prst="rect">
            <a:avLst/>
          </a:prstGeom>
        </p:spPr>
      </p:pic>
      <p:sp>
        <p:nvSpPr>
          <p:cNvPr id="21" name="Rettangolo 20">
            <a:extLst>
              <a:ext uri="{FF2B5EF4-FFF2-40B4-BE49-F238E27FC236}">
                <a16:creationId xmlns:a16="http://schemas.microsoft.com/office/drawing/2014/main" id="{51C67A29-A6BB-1454-8A7E-56BA813AEB47}"/>
              </a:ext>
            </a:extLst>
          </p:cNvPr>
          <p:cNvSpPr/>
          <p:nvPr/>
        </p:nvSpPr>
        <p:spPr>
          <a:xfrm>
            <a:off x="0" y="-19944"/>
            <a:ext cx="12227677" cy="1332779"/>
          </a:xfrm>
          <a:prstGeom prst="rect">
            <a:avLst/>
          </a:prstGeom>
          <a:gradFill>
            <a:gsLst>
              <a:gs pos="0">
                <a:schemeClr val="tx1">
                  <a:alpha val="57657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 panose="020B0604020202020204"/>
              <a:cs typeface="Arial"/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526CA00C-AA0A-E2CE-0162-C167B7099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702" y="183700"/>
            <a:ext cx="11736386" cy="853200"/>
          </a:xfrm>
        </p:spPr>
        <p:txBody>
          <a:bodyPr/>
          <a:lstStyle/>
          <a:p>
            <a:r>
              <a:rPr lang="it-IT" sz="3200" b="1" dirty="0">
                <a:solidFill>
                  <a:schemeClr val="bg2"/>
                </a:solidFill>
              </a:rPr>
              <a:t>I risultati di un primo pilota in centro Italia 2024</a:t>
            </a:r>
            <a:br>
              <a:rPr lang="it-IT" sz="3200" b="1" dirty="0">
                <a:solidFill>
                  <a:schemeClr val="bg2"/>
                </a:solidFill>
              </a:rPr>
            </a:br>
            <a:r>
              <a:rPr lang="it-IT" sz="2400" b="1" dirty="0">
                <a:solidFill>
                  <a:schemeClr val="bg2"/>
                </a:solidFill>
              </a:rPr>
              <a:t>In concreto </a:t>
            </a:r>
            <a:endParaRPr lang="it-IT" sz="2400" b="1" dirty="0">
              <a:solidFill>
                <a:schemeClr val="bg1"/>
              </a:solidFill>
            </a:endParaRP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495FAD95-475D-16DC-F4EE-DB7015BC9471}"/>
              </a:ext>
            </a:extLst>
          </p:cNvPr>
          <p:cNvSpPr/>
          <p:nvPr/>
        </p:nvSpPr>
        <p:spPr>
          <a:xfrm>
            <a:off x="325313" y="1237489"/>
            <a:ext cx="6698221" cy="3901755"/>
          </a:xfrm>
          <a:prstGeom prst="rect">
            <a:avLst/>
          </a:prstGeom>
          <a:gradFill>
            <a:gsLst>
              <a:gs pos="0">
                <a:schemeClr val="tx1">
                  <a:alpha val="57657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400">
              <a:solidFill>
                <a:prstClr val="white"/>
              </a:solidFill>
              <a:latin typeface="Arial" panose="020B0604020202020204"/>
              <a:cs typeface="Arial"/>
            </a:endParaRP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130E21DB-5E42-DFA5-BC9A-3FD539AF6C1F}"/>
              </a:ext>
            </a:extLst>
          </p:cNvPr>
          <p:cNvSpPr/>
          <p:nvPr/>
        </p:nvSpPr>
        <p:spPr>
          <a:xfrm rot="10800000">
            <a:off x="313075" y="2226692"/>
            <a:ext cx="6665006" cy="3840358"/>
          </a:xfrm>
          <a:prstGeom prst="rect">
            <a:avLst/>
          </a:prstGeom>
          <a:gradFill>
            <a:gsLst>
              <a:gs pos="0">
                <a:schemeClr val="tx1">
                  <a:alpha val="57657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400">
              <a:solidFill>
                <a:prstClr val="white"/>
              </a:solidFill>
              <a:latin typeface="Arial" panose="020B0604020202020204"/>
              <a:cs typeface="Arial"/>
            </a:endParaRPr>
          </a:p>
        </p:txBody>
      </p:sp>
      <p:sp>
        <p:nvSpPr>
          <p:cNvPr id="36" name="Segnaposto contenuto 2">
            <a:extLst>
              <a:ext uri="{FF2B5EF4-FFF2-40B4-BE49-F238E27FC236}">
                <a16:creationId xmlns:a16="http://schemas.microsoft.com/office/drawing/2014/main" id="{86EBEB0E-ADEC-0A3C-924E-6BD5008F74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311" y="1826536"/>
            <a:ext cx="6600499" cy="2982881"/>
          </a:xfrm>
        </p:spPr>
        <p:txBody>
          <a:bodyPr/>
          <a:lstStyle/>
          <a:p>
            <a:pPr>
              <a:buClr>
                <a:schemeClr val="bg1"/>
              </a:buClr>
              <a:buFont typeface="Wingdings" panose="05000000000000000000" pitchFamily="2" charset="2"/>
              <a:buChar char="q"/>
            </a:pPr>
            <a:r>
              <a:rPr lang="it-IT" sz="1600" b="1" dirty="0">
                <a:solidFill>
                  <a:schemeClr val="bg1"/>
                </a:solidFill>
              </a:rPr>
              <a:t>Rete digitale di fornitori ; </a:t>
            </a:r>
          </a:p>
          <a:p>
            <a:pPr lvl="1">
              <a:buClr>
                <a:schemeClr val="bg1"/>
              </a:buClr>
              <a:buFont typeface="Wingdings" panose="05000000000000000000" pitchFamily="2" charset="2"/>
              <a:buChar char="q"/>
            </a:pPr>
            <a:r>
              <a:rPr lang="it-IT" sz="1200" dirty="0">
                <a:solidFill>
                  <a:schemeClr val="bg1"/>
                </a:solidFill>
              </a:rPr>
              <a:t>aziende agricole: 52 aziende </a:t>
            </a:r>
          </a:p>
          <a:p>
            <a:pPr lvl="1">
              <a:buClr>
                <a:schemeClr val="bg1"/>
              </a:buClr>
              <a:buFont typeface="Wingdings" panose="05000000000000000000" pitchFamily="2" charset="2"/>
              <a:buChar char="q"/>
            </a:pPr>
            <a:r>
              <a:rPr lang="it-IT" sz="1200" dirty="0">
                <a:solidFill>
                  <a:schemeClr val="bg1"/>
                </a:solidFill>
              </a:rPr>
              <a:t>6 tecnici coinvolti </a:t>
            </a:r>
          </a:p>
          <a:p>
            <a:pPr lvl="1">
              <a:buClr>
                <a:schemeClr val="bg1"/>
              </a:buClr>
              <a:buFont typeface="Wingdings" panose="05000000000000000000" pitchFamily="2" charset="2"/>
              <a:buChar char="q"/>
            </a:pPr>
            <a:r>
              <a:rPr lang="it-IT" sz="1200" dirty="0">
                <a:solidFill>
                  <a:schemeClr val="bg1"/>
                </a:solidFill>
              </a:rPr>
              <a:t>5 capannine meteo</a:t>
            </a:r>
          </a:p>
          <a:p>
            <a:pPr lvl="1">
              <a:buClr>
                <a:schemeClr val="bg1"/>
              </a:buClr>
              <a:buFont typeface="Wingdings" panose="05000000000000000000" pitchFamily="2" charset="2"/>
              <a:buChar char="q"/>
            </a:pPr>
            <a:r>
              <a:rPr lang="it-IT" sz="1200" dirty="0">
                <a:solidFill>
                  <a:schemeClr val="bg1"/>
                </a:solidFill>
              </a:rPr>
              <a:t>copertura di  oltre 900 ha </a:t>
            </a:r>
          </a:p>
          <a:p>
            <a:pPr>
              <a:buClr>
                <a:schemeClr val="bg1"/>
              </a:buClr>
              <a:buFont typeface="Wingdings" panose="05000000000000000000" pitchFamily="2" charset="2"/>
              <a:buChar char="q"/>
            </a:pPr>
            <a:r>
              <a:rPr lang="it-IT" sz="1600" b="1" dirty="0">
                <a:solidFill>
                  <a:schemeClr val="bg1"/>
                </a:solidFill>
              </a:rPr>
              <a:t>Generazione di 17 patenti ambiental</a:t>
            </a:r>
            <a:r>
              <a:rPr lang="it-IT" sz="1600" dirty="0">
                <a:solidFill>
                  <a:schemeClr val="bg1"/>
                </a:solidFill>
              </a:rPr>
              <a:t>i: 12 varietà frumento duro – 5 varietà frumento tenero</a:t>
            </a:r>
          </a:p>
          <a:p>
            <a:pPr>
              <a:buClr>
                <a:schemeClr val="bg1"/>
              </a:buClr>
              <a:buFont typeface="Wingdings" panose="05000000000000000000" pitchFamily="2" charset="2"/>
              <a:buChar char="q"/>
            </a:pPr>
            <a:r>
              <a:rPr lang="it-IT" sz="1600" b="1" dirty="0">
                <a:solidFill>
                  <a:schemeClr val="bg1"/>
                </a:solidFill>
              </a:rPr>
              <a:t>2219 Tons certificabili </a:t>
            </a:r>
            <a:r>
              <a:rPr lang="it-IT" sz="1600" dirty="0">
                <a:solidFill>
                  <a:schemeClr val="bg1"/>
                </a:solidFill>
              </a:rPr>
              <a:t>(con operazioni colturali completamente tracciate su 465 Ha)</a:t>
            </a:r>
          </a:p>
          <a:p>
            <a:pPr>
              <a:buClr>
                <a:schemeClr val="bg1"/>
              </a:buClr>
              <a:buFont typeface="Wingdings" panose="05000000000000000000" pitchFamily="2" charset="2"/>
              <a:buChar char="q"/>
            </a:pPr>
            <a:r>
              <a:rPr lang="it-IT" sz="1600" b="1" dirty="0" err="1">
                <a:solidFill>
                  <a:schemeClr val="bg1"/>
                </a:solidFill>
              </a:rPr>
              <a:t>Agrigenius</a:t>
            </a:r>
            <a:r>
              <a:rPr lang="it-IT" sz="1600" b="1" dirty="0">
                <a:solidFill>
                  <a:schemeClr val="bg1"/>
                </a:solidFill>
              </a:rPr>
              <a:t> (DSS) ha coperto – 465  </a:t>
            </a:r>
            <a:r>
              <a:rPr lang="it-IT" sz="1600" dirty="0">
                <a:solidFill>
                  <a:schemeClr val="bg1"/>
                </a:solidFill>
              </a:rPr>
              <a:t>Ha coperti (1500 operazioni colturali inserite nei sistemi </a:t>
            </a:r>
          </a:p>
          <a:p>
            <a:pPr>
              <a:buClr>
                <a:schemeClr val="bg1"/>
              </a:buClr>
              <a:buFont typeface="Wingdings" panose="05000000000000000000" pitchFamily="2" charset="2"/>
              <a:buChar char="q"/>
            </a:pPr>
            <a:r>
              <a:rPr lang="it-IT" sz="1600" b="1" dirty="0">
                <a:solidFill>
                  <a:schemeClr val="bg1"/>
                </a:solidFill>
              </a:rPr>
              <a:t>Accordi con MOLINO e GD </a:t>
            </a:r>
          </a:p>
          <a:p>
            <a:pPr marL="0" indent="0">
              <a:buClr>
                <a:schemeClr val="bg1"/>
              </a:buClr>
              <a:buNone/>
            </a:pPr>
            <a:endParaRPr lang="it-IT" sz="1200" dirty="0">
              <a:solidFill>
                <a:schemeClr val="bg1"/>
              </a:solidFill>
            </a:endParaRPr>
          </a:p>
        </p:txBody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262964E9-1C53-8653-840B-41AED303FBD5}"/>
              </a:ext>
            </a:extLst>
          </p:cNvPr>
          <p:cNvSpPr/>
          <p:nvPr/>
        </p:nvSpPr>
        <p:spPr>
          <a:xfrm>
            <a:off x="325312" y="1237489"/>
            <a:ext cx="6720214" cy="611526"/>
          </a:xfrm>
          <a:prstGeom prst="rect">
            <a:avLst/>
          </a:prstGeom>
          <a:gradFill>
            <a:gsLst>
              <a:gs pos="0">
                <a:schemeClr val="tx1">
                  <a:alpha val="57657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>
                <a:solidFill>
                  <a:prstClr val="white"/>
                </a:solidFill>
                <a:latin typeface="Arial" panose="020B0604020202020204"/>
                <a:cs typeface="Arial"/>
              </a:rPr>
              <a:t>Attività svolta</a:t>
            </a:r>
          </a:p>
        </p:txBody>
      </p:sp>
      <p:sp>
        <p:nvSpPr>
          <p:cNvPr id="42" name="Rettangolo 41">
            <a:extLst>
              <a:ext uri="{FF2B5EF4-FFF2-40B4-BE49-F238E27FC236}">
                <a16:creationId xmlns:a16="http://schemas.microsoft.com/office/drawing/2014/main" id="{DAE1A1B2-43AF-3E8B-C0B9-965787F5D9FB}"/>
              </a:ext>
            </a:extLst>
          </p:cNvPr>
          <p:cNvSpPr/>
          <p:nvPr/>
        </p:nvSpPr>
        <p:spPr>
          <a:xfrm rot="10800000">
            <a:off x="7674894" y="2697614"/>
            <a:ext cx="4191792" cy="3279335"/>
          </a:xfrm>
          <a:prstGeom prst="rect">
            <a:avLst/>
          </a:prstGeom>
          <a:gradFill>
            <a:gsLst>
              <a:gs pos="0">
                <a:schemeClr val="tx1">
                  <a:alpha val="57657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400">
              <a:solidFill>
                <a:prstClr val="white"/>
              </a:solidFill>
              <a:latin typeface="Arial" panose="020B0604020202020204"/>
              <a:cs typeface="Arial"/>
            </a:endParaRPr>
          </a:p>
        </p:txBody>
      </p:sp>
      <p:sp>
        <p:nvSpPr>
          <p:cNvPr id="45" name="Rettangolo 44">
            <a:extLst>
              <a:ext uri="{FF2B5EF4-FFF2-40B4-BE49-F238E27FC236}">
                <a16:creationId xmlns:a16="http://schemas.microsoft.com/office/drawing/2014/main" id="{F03E187E-CCC4-EAFE-4A13-726A9790285F}"/>
              </a:ext>
            </a:extLst>
          </p:cNvPr>
          <p:cNvSpPr/>
          <p:nvPr/>
        </p:nvSpPr>
        <p:spPr>
          <a:xfrm>
            <a:off x="7641053" y="1249214"/>
            <a:ext cx="4201457" cy="3258132"/>
          </a:xfrm>
          <a:prstGeom prst="rect">
            <a:avLst/>
          </a:prstGeom>
          <a:gradFill>
            <a:gsLst>
              <a:gs pos="0">
                <a:schemeClr val="tx1">
                  <a:alpha val="57657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400">
              <a:solidFill>
                <a:prstClr val="white"/>
              </a:solidFill>
              <a:latin typeface="Arial" panose="020B0604020202020204"/>
              <a:cs typeface="Arial"/>
            </a:endParaRP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080CEB0D-7AFD-FF1E-F933-E18846DA31D8}"/>
              </a:ext>
            </a:extLst>
          </p:cNvPr>
          <p:cNvSpPr/>
          <p:nvPr/>
        </p:nvSpPr>
        <p:spPr>
          <a:xfrm>
            <a:off x="7634067" y="1230635"/>
            <a:ext cx="4219324" cy="611526"/>
          </a:xfrm>
          <a:prstGeom prst="rect">
            <a:avLst/>
          </a:prstGeom>
          <a:gradFill>
            <a:gsLst>
              <a:gs pos="0">
                <a:schemeClr val="tx1">
                  <a:alpha val="57657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 panose="020B0604020202020204"/>
              <a:cs typeface="Arial"/>
            </a:endParaRPr>
          </a:p>
        </p:txBody>
      </p:sp>
      <p:sp>
        <p:nvSpPr>
          <p:cNvPr id="40" name="Rettangolo 39">
            <a:extLst>
              <a:ext uri="{FF2B5EF4-FFF2-40B4-BE49-F238E27FC236}">
                <a16:creationId xmlns:a16="http://schemas.microsoft.com/office/drawing/2014/main" id="{D71C9F37-A875-28D3-3C30-8A1BEBAA1745}"/>
              </a:ext>
            </a:extLst>
          </p:cNvPr>
          <p:cNvSpPr/>
          <p:nvPr/>
        </p:nvSpPr>
        <p:spPr>
          <a:xfrm>
            <a:off x="7632270" y="1237489"/>
            <a:ext cx="4191791" cy="493767"/>
          </a:xfrm>
          <a:prstGeom prst="rect">
            <a:avLst/>
          </a:prstGeom>
          <a:gradFill>
            <a:gsLst>
              <a:gs pos="0">
                <a:schemeClr val="tx1">
                  <a:alpha val="57657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>
                <a:solidFill>
                  <a:prstClr val="white"/>
                </a:solidFill>
                <a:latin typeface="Arial" panose="020B0604020202020204"/>
                <a:cs typeface="Arial"/>
              </a:rPr>
              <a:t>Risultati ottenuti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BEF854B7-279F-3C77-5108-4A7A37819B94}"/>
              </a:ext>
            </a:extLst>
          </p:cNvPr>
          <p:cNvSpPr/>
          <p:nvPr/>
        </p:nvSpPr>
        <p:spPr>
          <a:xfrm rot="10800000">
            <a:off x="-1" y="5821496"/>
            <a:ext cx="12227676" cy="1036501"/>
          </a:xfrm>
          <a:prstGeom prst="rect">
            <a:avLst/>
          </a:prstGeom>
          <a:gradFill>
            <a:gsLst>
              <a:gs pos="0">
                <a:schemeClr val="tx1">
                  <a:alpha val="57657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  <a:latin typeface="Arial" panose="020B0604020202020204"/>
              <a:cs typeface="Arial"/>
            </a:endParaRPr>
          </a:p>
        </p:txBody>
      </p:sp>
      <p:grpSp>
        <p:nvGrpSpPr>
          <p:cNvPr id="16" name="Gruppieren 16">
            <a:extLst>
              <a:ext uri="{FF2B5EF4-FFF2-40B4-BE49-F238E27FC236}">
                <a16:creationId xmlns:a16="http://schemas.microsoft.com/office/drawing/2014/main" id="{21FDFFEF-41CF-5B27-95F9-DA71CFA7867C}"/>
              </a:ext>
            </a:extLst>
          </p:cNvPr>
          <p:cNvGrpSpPr/>
          <p:nvPr/>
        </p:nvGrpSpPr>
        <p:grpSpPr>
          <a:xfrm>
            <a:off x="9599545" y="6090853"/>
            <a:ext cx="2591663" cy="539930"/>
            <a:chOff x="11045406" y="6253935"/>
            <a:chExt cx="2592000" cy="540000"/>
          </a:xfrm>
        </p:grpSpPr>
        <p:sp>
          <p:nvSpPr>
            <p:cNvPr id="17" name="Rechteck 17">
              <a:extLst>
                <a:ext uri="{FF2B5EF4-FFF2-40B4-BE49-F238E27FC236}">
                  <a16:creationId xmlns:a16="http://schemas.microsoft.com/office/drawing/2014/main" id="{F5058F24-CD07-9611-D64A-62A500CA9C12}"/>
                </a:ext>
              </a:extLst>
            </p:cNvPr>
            <p:cNvSpPr/>
            <p:nvPr userDrawn="1"/>
          </p:nvSpPr>
          <p:spPr>
            <a:xfrm>
              <a:off x="11045406" y="6253935"/>
              <a:ext cx="2592000" cy="54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prstClr val="white"/>
                </a:solidFill>
                <a:latin typeface="Arial" panose="020B0604020202020204"/>
                <a:cs typeface="Arial"/>
              </a:endParaRPr>
            </a:p>
          </p:txBody>
        </p:sp>
        <p:pic>
          <p:nvPicPr>
            <p:cNvPr id="19" name="Grafik 18">
              <a:extLst>
                <a:ext uri="{FF2B5EF4-FFF2-40B4-BE49-F238E27FC236}">
                  <a16:creationId xmlns:a16="http://schemas.microsoft.com/office/drawing/2014/main" id="{C90E72B7-9E58-E319-1049-A70D778FE13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180406" y="6387135"/>
              <a:ext cx="808391" cy="292882"/>
            </a:xfrm>
            <a:prstGeom prst="rect">
              <a:avLst/>
            </a:prstGeom>
          </p:spPr>
        </p:pic>
      </p:grpSp>
      <p:sp>
        <p:nvSpPr>
          <p:cNvPr id="44" name="Segnaposto contenuto 2">
            <a:extLst>
              <a:ext uri="{FF2B5EF4-FFF2-40B4-BE49-F238E27FC236}">
                <a16:creationId xmlns:a16="http://schemas.microsoft.com/office/drawing/2014/main" id="{C9E89AFA-8370-4FCF-CFBD-B2062DD31DD1}"/>
              </a:ext>
            </a:extLst>
          </p:cNvPr>
          <p:cNvSpPr txBox="1">
            <a:spLocks/>
          </p:cNvSpPr>
          <p:nvPr/>
        </p:nvSpPr>
        <p:spPr>
          <a:xfrm>
            <a:off x="7113808" y="1968502"/>
            <a:ext cx="4493148" cy="218181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marR="0" indent="-342900" algn="l" defTabSz="914400" rtl="0" eaLnBrk="1" fontAlgn="auto" latinLnBrk="0" hangingPunct="1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rgbClr val="00793A"/>
              </a:buClr>
              <a:buSzTx/>
              <a:buFont typeface="Wingdings" panose="05000000000000000000" pitchFamily="2" charset="2"/>
              <a:buChar char="n"/>
              <a:tabLst/>
              <a:defRPr sz="20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717550" marR="0" indent="-360363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00793A"/>
              </a:buClr>
              <a:buSzTx/>
              <a:buFont typeface="Wingdings 3" panose="05040102010807070707" pitchFamily="18" charset="2"/>
              <a:buChar char=""/>
              <a:tabLst/>
              <a:defRPr sz="20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074738" marR="0" indent="-357188" algn="l" defTabSz="914400" rtl="0" eaLnBrk="1" fontAlgn="auto" latinLnBrk="0" hangingPunct="1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rgbClr val="00793A"/>
              </a:buClr>
              <a:buSzTx/>
              <a:buFont typeface="Arial" panose="020B0604020202020204" pitchFamily="34" charset="0"/>
              <a:buChar char="●"/>
              <a:tabLst/>
              <a:defRPr sz="20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436688" marR="0" indent="-3619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793A"/>
              </a:buClr>
              <a:buSzTx/>
              <a:buFont typeface="Arial" panose="020B0604020202020204" pitchFamily="34" charset="0"/>
              <a:buChar char="−"/>
              <a:tabLst/>
              <a:defRPr sz="20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623438" indent="-266373" algn="l" defTabSz="914309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–"/>
              <a:defRPr sz="20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080592" indent="-266373" algn="l" defTabSz="914309" rtl="0" eaLnBrk="1" latinLnBrk="0" hangingPunct="1">
              <a:lnSpc>
                <a:spcPct val="95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  <a:defRPr sz="20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537746" indent="-266373" algn="l" defTabSz="914309" rtl="0" eaLnBrk="1" latinLnBrk="0" hangingPunct="1">
              <a:lnSpc>
                <a:spcPct val="95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  <a:defRPr sz="20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2994900" indent="-266373" algn="l" defTabSz="914309" rtl="0" eaLnBrk="1" latinLnBrk="0" hangingPunct="1">
              <a:lnSpc>
                <a:spcPct val="95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  <a:defRPr sz="20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452055" indent="-266373" algn="l" defTabSz="914309" rtl="0" eaLnBrk="1" latinLnBrk="0" hangingPunct="1">
              <a:lnSpc>
                <a:spcPct val="95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  <a:defRPr sz="20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717550" lvl="2" indent="0">
              <a:buClr>
                <a:prstClr val="white"/>
              </a:buClr>
              <a:buNone/>
            </a:pPr>
            <a:r>
              <a:rPr lang="it-IT" sz="1600" dirty="0">
                <a:solidFill>
                  <a:schemeClr val="bg2"/>
                </a:solidFill>
                <a:cs typeface="Arial"/>
              </a:rPr>
              <a:t>Qualitativi</a:t>
            </a:r>
          </a:p>
          <a:p>
            <a:pPr lvl="2">
              <a:buClr>
                <a:prstClr val="white"/>
              </a:buClr>
            </a:pPr>
            <a:r>
              <a:rPr lang="it-IT" sz="1600" dirty="0">
                <a:solidFill>
                  <a:schemeClr val="bg2"/>
                </a:solidFill>
                <a:cs typeface="Arial"/>
              </a:rPr>
              <a:t>Proteine: Duro: 13,1% - Tenero 12,6% </a:t>
            </a:r>
          </a:p>
          <a:p>
            <a:pPr lvl="2">
              <a:buClr>
                <a:prstClr val="white"/>
              </a:buClr>
            </a:pPr>
            <a:r>
              <a:rPr lang="it-IT" sz="1600" dirty="0">
                <a:solidFill>
                  <a:schemeClr val="bg2"/>
                </a:solidFill>
                <a:cs typeface="Arial"/>
              </a:rPr>
              <a:t>P/L Tenero: 0,73 </a:t>
            </a:r>
          </a:p>
          <a:p>
            <a:pPr lvl="2">
              <a:buClr>
                <a:prstClr val="white"/>
              </a:buClr>
            </a:pPr>
            <a:r>
              <a:rPr lang="it-IT" sz="1600" dirty="0">
                <a:solidFill>
                  <a:schemeClr val="bg2"/>
                </a:solidFill>
                <a:cs typeface="Arial"/>
              </a:rPr>
              <a:t>W Tenero: medio 210 / max 398</a:t>
            </a:r>
          </a:p>
          <a:p>
            <a:pPr lvl="2">
              <a:buClr>
                <a:prstClr val="white"/>
              </a:buClr>
            </a:pPr>
            <a:endParaRPr lang="it-IT" sz="1600" dirty="0">
              <a:solidFill>
                <a:schemeClr val="bg2"/>
              </a:solidFill>
              <a:cs typeface="Arial"/>
            </a:endParaRPr>
          </a:p>
          <a:p>
            <a:pPr marL="717550" lvl="2" indent="0">
              <a:buClr>
                <a:prstClr val="white"/>
              </a:buClr>
              <a:buNone/>
            </a:pPr>
            <a:r>
              <a:rPr lang="it-IT" sz="1600" dirty="0">
                <a:solidFill>
                  <a:schemeClr val="bg2"/>
                </a:solidFill>
                <a:cs typeface="Arial"/>
              </a:rPr>
              <a:t>Patenti ambientali (Impronta carbonica)</a:t>
            </a:r>
          </a:p>
          <a:p>
            <a:pPr lvl="2">
              <a:buClr>
                <a:prstClr val="white"/>
              </a:buClr>
            </a:pPr>
            <a:r>
              <a:rPr lang="it-IT" sz="1600" dirty="0">
                <a:solidFill>
                  <a:srgbClr val="FFFF00"/>
                </a:solidFill>
                <a:cs typeface="Arial"/>
              </a:rPr>
              <a:t>f. duro (</a:t>
            </a:r>
            <a:r>
              <a:rPr lang="it-IT" sz="1600" dirty="0" err="1">
                <a:solidFill>
                  <a:srgbClr val="FFFF00"/>
                </a:solidFill>
                <a:cs typeface="Arial"/>
              </a:rPr>
              <a:t>Anvergur</a:t>
            </a:r>
            <a:r>
              <a:rPr lang="it-IT" sz="1600" dirty="0">
                <a:solidFill>
                  <a:srgbClr val="FFFF00"/>
                </a:solidFill>
                <a:cs typeface="Arial"/>
              </a:rPr>
              <a:t>):  0,28 tCO2 </a:t>
            </a:r>
            <a:r>
              <a:rPr lang="it-IT" sz="1600" dirty="0" err="1">
                <a:solidFill>
                  <a:srgbClr val="FFFF00"/>
                </a:solidFill>
                <a:cs typeface="Arial"/>
              </a:rPr>
              <a:t>eq</a:t>
            </a:r>
            <a:r>
              <a:rPr lang="it-IT" sz="1600" dirty="0">
                <a:solidFill>
                  <a:srgbClr val="FFFF00"/>
                </a:solidFill>
                <a:cs typeface="Arial"/>
              </a:rPr>
              <a:t>/ton</a:t>
            </a:r>
          </a:p>
          <a:p>
            <a:pPr lvl="2">
              <a:buClr>
                <a:prstClr val="white"/>
              </a:buClr>
            </a:pPr>
            <a:r>
              <a:rPr lang="it-IT" sz="1600" dirty="0" err="1">
                <a:solidFill>
                  <a:srgbClr val="FFFF00"/>
                </a:solidFill>
                <a:cs typeface="Arial"/>
              </a:rPr>
              <a:t>f.tenero</a:t>
            </a:r>
            <a:r>
              <a:rPr lang="it-IT" sz="1600" dirty="0">
                <a:solidFill>
                  <a:srgbClr val="FFFF00"/>
                </a:solidFill>
                <a:cs typeface="Arial"/>
              </a:rPr>
              <a:t> (</a:t>
            </a:r>
            <a:r>
              <a:rPr lang="it-IT" sz="1600" dirty="0" err="1">
                <a:solidFill>
                  <a:srgbClr val="FFFF00"/>
                </a:solidFill>
                <a:cs typeface="Arial"/>
              </a:rPr>
              <a:t>Peralba</a:t>
            </a:r>
            <a:r>
              <a:rPr lang="it-IT" sz="1600" dirty="0">
                <a:solidFill>
                  <a:srgbClr val="FFFF00"/>
                </a:solidFill>
                <a:cs typeface="Arial"/>
              </a:rPr>
              <a:t>):  0,24 tCO2 </a:t>
            </a:r>
            <a:r>
              <a:rPr lang="it-IT" sz="1600" dirty="0" err="1">
                <a:solidFill>
                  <a:srgbClr val="FFFF00"/>
                </a:solidFill>
                <a:cs typeface="Arial"/>
              </a:rPr>
              <a:t>eq</a:t>
            </a:r>
            <a:r>
              <a:rPr lang="it-IT" sz="1600" dirty="0">
                <a:solidFill>
                  <a:srgbClr val="FFFF00"/>
                </a:solidFill>
                <a:cs typeface="Arial"/>
              </a:rPr>
              <a:t>/Ton</a:t>
            </a:r>
          </a:p>
          <a:p>
            <a:pPr marL="717550" lvl="2" indent="0">
              <a:buClr>
                <a:prstClr val="white"/>
              </a:buClr>
              <a:buNone/>
            </a:pPr>
            <a:endParaRPr lang="it-IT" sz="1600" dirty="0">
              <a:solidFill>
                <a:srgbClr val="FFFF00"/>
              </a:solidFill>
              <a:cs typeface="Arial"/>
            </a:endParaRPr>
          </a:p>
          <a:p>
            <a:pPr marL="717550" lvl="2" indent="0">
              <a:buClr>
                <a:prstClr val="white"/>
              </a:buClr>
              <a:buNone/>
            </a:pPr>
            <a:r>
              <a:rPr lang="it-IT" sz="1400" dirty="0">
                <a:solidFill>
                  <a:schemeClr val="bg1"/>
                </a:solidFill>
                <a:cs typeface="Arial"/>
              </a:rPr>
              <a:t>Premialità aggiuntiva </a:t>
            </a:r>
            <a:r>
              <a:rPr lang="it-IT" sz="1400">
                <a:solidFill>
                  <a:schemeClr val="bg1"/>
                </a:solidFill>
                <a:cs typeface="Arial"/>
              </a:rPr>
              <a:t>per l’agricoltore </a:t>
            </a:r>
            <a:r>
              <a:rPr lang="it-IT" sz="1400" dirty="0">
                <a:solidFill>
                  <a:schemeClr val="bg1"/>
                </a:solidFill>
                <a:cs typeface="Arial"/>
              </a:rPr>
              <a:t>e lo    stoccatore di cereali </a:t>
            </a:r>
          </a:p>
          <a:p>
            <a:pPr marL="0" indent="0">
              <a:buNone/>
            </a:pPr>
            <a:endParaRPr lang="it-IT" sz="1400" dirty="0">
              <a:solidFill>
                <a:prstClr val="black"/>
              </a:solidFill>
              <a:cs typeface="Arial"/>
            </a:endParaRPr>
          </a:p>
          <a:p>
            <a:pPr marL="0" indent="0">
              <a:buNone/>
            </a:pPr>
            <a:endParaRPr lang="it-IT" sz="1400" dirty="0">
              <a:solidFill>
                <a:prstClr val="black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953681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AF6DD9-A3CD-FB61-640E-30767DE70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7860A35D-2490-BEEF-F767-6E4AA9CDA5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5471" y="-20612"/>
            <a:ext cx="12185116" cy="6858000"/>
          </a:xfrm>
          <a:prstGeom prst="rect">
            <a:avLst/>
          </a:prstGeom>
        </p:spPr>
      </p:pic>
      <p:graphicFrame>
        <p:nvGraphicFramePr>
          <p:cNvPr id="4" name="Oggetto 3" hidden="1">
            <a:extLst>
              <a:ext uri="{FF2B5EF4-FFF2-40B4-BE49-F238E27FC236}">
                <a16:creationId xmlns:a16="http://schemas.microsoft.com/office/drawing/2014/main" id="{19B0B2E4-0158-168E-8E89-3E7914D90F9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26183" y="2034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think-cell" r:id="rId6" imgW="530" imgH="531" progId="TCLayout.ActiveDocument.1">
                  <p:embed/>
                </p:oleObj>
              </mc:Choice>
              <mc:Fallback>
                <p:oleObj name="Diapositiva think-cell" r:id="rId6" imgW="530" imgH="531" progId="TCLayout.ActiveDocument.1">
                  <p:embed/>
                  <p:pic>
                    <p:nvPicPr>
                      <p:cNvPr id="4" name="Oggetto 3" hidden="1">
                        <a:extLst>
                          <a:ext uri="{FF2B5EF4-FFF2-40B4-BE49-F238E27FC236}">
                            <a16:creationId xmlns:a16="http://schemas.microsoft.com/office/drawing/2014/main" id="{19B0B2E4-0158-168E-8E89-3E7914D90F9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26183" y="2034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ttangolo 2" hidden="1">
            <a:extLst>
              <a:ext uri="{FF2B5EF4-FFF2-40B4-BE49-F238E27FC236}">
                <a16:creationId xmlns:a16="http://schemas.microsoft.com/office/drawing/2014/main" id="{D6B5F3B9-C186-E240-C16E-DD443A9D5059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524596" y="448"/>
            <a:ext cx="158729" cy="1587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>
              <a:defRPr/>
            </a:pPr>
            <a:endParaRPr lang="it-IT" sz="2400" b="1">
              <a:solidFill>
                <a:srgbClr val="FFFFFF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18D5D692-E91E-5C44-C809-B488B6D29DB0}"/>
              </a:ext>
            </a:extLst>
          </p:cNvPr>
          <p:cNvSpPr/>
          <p:nvPr/>
        </p:nvSpPr>
        <p:spPr>
          <a:xfrm>
            <a:off x="12356" y="1651"/>
            <a:ext cx="12173554" cy="807411"/>
          </a:xfrm>
          <a:prstGeom prst="rect">
            <a:avLst/>
          </a:prstGeom>
          <a:gradFill>
            <a:gsLst>
              <a:gs pos="0">
                <a:schemeClr val="tx1">
                  <a:alpha val="57657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40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A8CC10AA-1391-5C09-336F-82762C7D9D7A}"/>
              </a:ext>
            </a:extLst>
          </p:cNvPr>
          <p:cNvSpPr/>
          <p:nvPr/>
        </p:nvSpPr>
        <p:spPr>
          <a:xfrm rot="10800000">
            <a:off x="32081" y="5507510"/>
            <a:ext cx="12173554" cy="1367292"/>
          </a:xfrm>
          <a:prstGeom prst="rect">
            <a:avLst/>
          </a:prstGeom>
          <a:gradFill>
            <a:gsLst>
              <a:gs pos="0">
                <a:schemeClr val="tx1">
                  <a:alpha val="57657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40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0E4D4FA7-4D44-ECCE-1CCD-4C751C8BBC69}"/>
              </a:ext>
            </a:extLst>
          </p:cNvPr>
          <p:cNvSpPr/>
          <p:nvPr/>
        </p:nvSpPr>
        <p:spPr>
          <a:xfrm rot="10800000">
            <a:off x="-31461" y="4858807"/>
            <a:ext cx="12191380" cy="1987634"/>
          </a:xfrm>
          <a:prstGeom prst="rect">
            <a:avLst/>
          </a:prstGeom>
          <a:gradFill>
            <a:gsLst>
              <a:gs pos="0">
                <a:schemeClr val="tx1">
                  <a:alpha val="57657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40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E35DC105-08DC-CC93-5DC9-1C87F13694AF}"/>
              </a:ext>
            </a:extLst>
          </p:cNvPr>
          <p:cNvSpPr/>
          <p:nvPr/>
        </p:nvSpPr>
        <p:spPr>
          <a:xfrm rot="10800000">
            <a:off x="-18466" y="24705"/>
            <a:ext cx="12211106" cy="6868182"/>
          </a:xfrm>
          <a:prstGeom prst="rect">
            <a:avLst/>
          </a:prstGeom>
          <a:gradFill>
            <a:gsLst>
              <a:gs pos="0">
                <a:schemeClr val="tx1">
                  <a:alpha val="57657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400">
              <a:solidFill>
                <a:prstClr val="white"/>
              </a:solidFill>
              <a:latin typeface="Arial" panose="020B0604020202020204"/>
              <a:cs typeface="Arial"/>
            </a:endParaRPr>
          </a:p>
        </p:txBody>
      </p:sp>
      <p:grpSp>
        <p:nvGrpSpPr>
          <p:cNvPr id="9" name="Gruppieren 16">
            <a:extLst>
              <a:ext uri="{FF2B5EF4-FFF2-40B4-BE49-F238E27FC236}">
                <a16:creationId xmlns:a16="http://schemas.microsoft.com/office/drawing/2014/main" id="{8FECFEF5-D2B2-DF2B-BEAB-74715BFB00F4}"/>
              </a:ext>
            </a:extLst>
          </p:cNvPr>
          <p:cNvGrpSpPr/>
          <p:nvPr/>
        </p:nvGrpSpPr>
        <p:grpSpPr>
          <a:xfrm>
            <a:off x="9599545" y="6090853"/>
            <a:ext cx="2591663" cy="539930"/>
            <a:chOff x="11045406" y="6253935"/>
            <a:chExt cx="2592000" cy="540000"/>
          </a:xfrm>
        </p:grpSpPr>
        <p:sp>
          <p:nvSpPr>
            <p:cNvPr id="10" name="Rechteck 17">
              <a:extLst>
                <a:ext uri="{FF2B5EF4-FFF2-40B4-BE49-F238E27FC236}">
                  <a16:creationId xmlns:a16="http://schemas.microsoft.com/office/drawing/2014/main" id="{C66A8B68-5119-EA5D-507A-48F88E274A45}"/>
                </a:ext>
              </a:extLst>
            </p:cNvPr>
            <p:cNvSpPr/>
            <p:nvPr userDrawn="1"/>
          </p:nvSpPr>
          <p:spPr>
            <a:xfrm>
              <a:off x="11045406" y="6253935"/>
              <a:ext cx="2592000" cy="540000"/>
            </a:xfrm>
            <a:prstGeom prst="rect">
              <a:avLst/>
            </a:prstGeom>
            <a:solidFill>
              <a:srgbClr val="00793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de-DE" kern="0">
                <a:solidFill>
                  <a:prstClr val="white"/>
                </a:solidFill>
                <a:latin typeface="Arial" panose="020B0604020202020204"/>
                <a:cs typeface="Arial"/>
              </a:endParaRPr>
            </a:p>
          </p:txBody>
        </p:sp>
        <p:pic>
          <p:nvPicPr>
            <p:cNvPr id="11" name="Grafik 18">
              <a:extLst>
                <a:ext uri="{FF2B5EF4-FFF2-40B4-BE49-F238E27FC236}">
                  <a16:creationId xmlns:a16="http://schemas.microsoft.com/office/drawing/2014/main" id="{AA0BDBA4-9CEF-FD7C-F3FE-DC6356B4968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180406" y="6387135"/>
              <a:ext cx="808391" cy="292882"/>
            </a:xfrm>
            <a:prstGeom prst="rect">
              <a:avLst/>
            </a:prstGeom>
          </p:spPr>
        </p:pic>
      </p:grpSp>
      <p:sp>
        <p:nvSpPr>
          <p:cNvPr id="57" name="Rectangle 2">
            <a:extLst>
              <a:ext uri="{FF2B5EF4-FFF2-40B4-BE49-F238E27FC236}">
                <a16:creationId xmlns:a16="http://schemas.microsoft.com/office/drawing/2014/main" id="{1A833CE6-BA1F-A0D6-5F2E-F3B6417434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52060" y="183195"/>
            <a:ext cx="11736386" cy="429674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hlink"/>
                </a:solidFill>
              </a14:hiddenFill>
            </a:ext>
          </a:extLst>
        </p:spPr>
        <p:txBody>
          <a:bodyPr/>
          <a:lstStyle/>
          <a:p>
            <a:pPr>
              <a:lnSpc>
                <a:spcPct val="100000"/>
              </a:lnSpc>
            </a:pPr>
            <a:r>
              <a:rPr lang="it-IT" altLang="it-IT" sz="3200" b="1">
                <a:solidFill>
                  <a:schemeClr val="bg1"/>
                </a:solidFill>
              </a:rPr>
              <a:t>Conclusioni </a:t>
            </a:r>
            <a:endParaRPr lang="en-GB" altLang="it-IT" sz="3200" b="1">
              <a:solidFill>
                <a:schemeClr val="bg1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grpSp>
        <p:nvGrpSpPr>
          <p:cNvPr id="6" name="Gruppo 5">
            <a:extLst>
              <a:ext uri="{FF2B5EF4-FFF2-40B4-BE49-F238E27FC236}">
                <a16:creationId xmlns:a16="http://schemas.microsoft.com/office/drawing/2014/main" id="{7032CD69-7A09-5298-5461-1AC7914E8310}"/>
              </a:ext>
            </a:extLst>
          </p:cNvPr>
          <p:cNvGrpSpPr/>
          <p:nvPr/>
        </p:nvGrpSpPr>
        <p:grpSpPr>
          <a:xfrm>
            <a:off x="223620" y="936157"/>
            <a:ext cx="4205016" cy="5651286"/>
            <a:chOff x="223620" y="936157"/>
            <a:chExt cx="4205016" cy="5651286"/>
          </a:xfrm>
        </p:grpSpPr>
        <p:pic>
          <p:nvPicPr>
            <p:cNvPr id="13" name="Immagine 12">
              <a:extLst>
                <a:ext uri="{FF2B5EF4-FFF2-40B4-BE49-F238E27FC236}">
                  <a16:creationId xmlns:a16="http://schemas.microsoft.com/office/drawing/2014/main" id="{6428B555-B20C-20F4-02B5-88D5A2714A7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23620" y="936157"/>
              <a:ext cx="4205015" cy="5651286"/>
            </a:xfrm>
            <a:prstGeom prst="rect">
              <a:avLst/>
            </a:prstGeom>
          </p:spPr>
        </p:pic>
        <p:sp>
          <p:nvSpPr>
            <p:cNvPr id="20" name="Rettangolo 19">
              <a:extLst>
                <a:ext uri="{FF2B5EF4-FFF2-40B4-BE49-F238E27FC236}">
                  <a16:creationId xmlns:a16="http://schemas.microsoft.com/office/drawing/2014/main" id="{0755B780-0B5D-FEB7-A77D-A35847BDEBAD}"/>
                </a:ext>
              </a:extLst>
            </p:cNvPr>
            <p:cNvSpPr/>
            <p:nvPr/>
          </p:nvSpPr>
          <p:spPr>
            <a:xfrm>
              <a:off x="223620" y="936157"/>
              <a:ext cx="4205016" cy="5651286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76200">
              <a:solidFill>
                <a:schemeClr val="tx2">
                  <a:lumMod val="90000"/>
                  <a:lumOff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D496AAE2-4E9E-7C80-E86E-C7B4752EADB8}"/>
              </a:ext>
            </a:extLst>
          </p:cNvPr>
          <p:cNvGrpSpPr/>
          <p:nvPr/>
        </p:nvGrpSpPr>
        <p:grpSpPr>
          <a:xfrm>
            <a:off x="4625004" y="1477250"/>
            <a:ext cx="7534915" cy="3544366"/>
            <a:chOff x="4625004" y="1477250"/>
            <a:chExt cx="7534915" cy="3544366"/>
          </a:xfrm>
        </p:grpSpPr>
        <p:sp>
          <p:nvSpPr>
            <p:cNvPr id="16" name="CasellaDiTesto 15">
              <a:extLst>
                <a:ext uri="{FF2B5EF4-FFF2-40B4-BE49-F238E27FC236}">
                  <a16:creationId xmlns:a16="http://schemas.microsoft.com/office/drawing/2014/main" id="{46D19B7C-2446-F223-4AB6-C5DFAEE1E36D}"/>
                </a:ext>
              </a:extLst>
            </p:cNvPr>
            <p:cNvSpPr txBox="1"/>
            <p:nvPr/>
          </p:nvSpPr>
          <p:spPr>
            <a:xfrm>
              <a:off x="5394133" y="2819271"/>
              <a:ext cx="676578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400" b="1" dirty="0">
                  <a:solidFill>
                    <a:schemeClr val="bg2"/>
                  </a:solidFill>
                </a:rPr>
                <a:t>Opportunità per lo stoccatore </a:t>
              </a:r>
            </a:p>
          </p:txBody>
        </p:sp>
        <p:sp>
          <p:nvSpPr>
            <p:cNvPr id="17" name="CasellaDiTesto 16">
              <a:extLst>
                <a:ext uri="{FF2B5EF4-FFF2-40B4-BE49-F238E27FC236}">
                  <a16:creationId xmlns:a16="http://schemas.microsoft.com/office/drawing/2014/main" id="{2577FAD5-217F-0C11-00D2-F211AE92D486}"/>
                </a:ext>
              </a:extLst>
            </p:cNvPr>
            <p:cNvSpPr txBox="1"/>
            <p:nvPr/>
          </p:nvSpPr>
          <p:spPr>
            <a:xfrm>
              <a:off x="5387869" y="4190619"/>
              <a:ext cx="622224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400" b="1" dirty="0">
                  <a:solidFill>
                    <a:schemeClr val="bg2"/>
                  </a:solidFill>
                </a:rPr>
                <a:t>Impegno dei molini e dell’industria nel comunicare il valore ambientale</a:t>
              </a:r>
            </a:p>
          </p:txBody>
        </p:sp>
        <p:sp>
          <p:nvSpPr>
            <p:cNvPr id="18" name="Freccia a destra 17">
              <a:extLst>
                <a:ext uri="{FF2B5EF4-FFF2-40B4-BE49-F238E27FC236}">
                  <a16:creationId xmlns:a16="http://schemas.microsoft.com/office/drawing/2014/main" id="{E2E35FD9-C958-9074-4980-64CBE680F5E1}"/>
                </a:ext>
              </a:extLst>
            </p:cNvPr>
            <p:cNvSpPr/>
            <p:nvPr/>
          </p:nvSpPr>
          <p:spPr>
            <a:xfrm>
              <a:off x="4657725" y="1477250"/>
              <a:ext cx="730144" cy="741989"/>
            </a:xfrm>
            <a:prstGeom prst="rightArrow">
              <a:avLst/>
            </a:prstGeom>
            <a:solidFill>
              <a:schemeClr val="bg2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9" name="CasellaDiTesto 18">
              <a:extLst>
                <a:ext uri="{FF2B5EF4-FFF2-40B4-BE49-F238E27FC236}">
                  <a16:creationId xmlns:a16="http://schemas.microsoft.com/office/drawing/2014/main" id="{097F5A79-DD25-9D15-8F02-D574552066C9}"/>
                </a:ext>
              </a:extLst>
            </p:cNvPr>
            <p:cNvSpPr txBox="1"/>
            <p:nvPr/>
          </p:nvSpPr>
          <p:spPr>
            <a:xfrm>
              <a:off x="5394134" y="1554424"/>
              <a:ext cx="676578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400" b="1" dirty="0">
                  <a:solidFill>
                    <a:schemeClr val="bg2"/>
                  </a:solidFill>
                </a:rPr>
                <a:t>L’Ambiente </a:t>
              </a:r>
              <a:r>
                <a:rPr lang="it-IT" sz="2400" b="1" dirty="0" err="1">
                  <a:solidFill>
                    <a:schemeClr val="bg2"/>
                  </a:solidFill>
                </a:rPr>
                <a:t>puo’</a:t>
              </a:r>
              <a:r>
                <a:rPr lang="it-IT" sz="2400" b="1" dirty="0">
                  <a:solidFill>
                    <a:schemeClr val="bg2"/>
                  </a:solidFill>
                </a:rPr>
                <a:t> generare valore all’agricoltore</a:t>
              </a:r>
            </a:p>
          </p:txBody>
        </p:sp>
        <p:sp>
          <p:nvSpPr>
            <p:cNvPr id="15" name="Freccia a destra 14">
              <a:extLst>
                <a:ext uri="{FF2B5EF4-FFF2-40B4-BE49-F238E27FC236}">
                  <a16:creationId xmlns:a16="http://schemas.microsoft.com/office/drawing/2014/main" id="{E5C21A99-9D04-A7A1-BF91-DCC6481AEBC5}"/>
                </a:ext>
              </a:extLst>
            </p:cNvPr>
            <p:cNvSpPr/>
            <p:nvPr/>
          </p:nvSpPr>
          <p:spPr>
            <a:xfrm>
              <a:off x="4657725" y="2734445"/>
              <a:ext cx="730144" cy="741989"/>
            </a:xfrm>
            <a:prstGeom prst="rightArrow">
              <a:avLst/>
            </a:prstGeom>
            <a:solidFill>
              <a:schemeClr val="bg2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1" name="Freccia a destra 20">
              <a:extLst>
                <a:ext uri="{FF2B5EF4-FFF2-40B4-BE49-F238E27FC236}">
                  <a16:creationId xmlns:a16="http://schemas.microsoft.com/office/drawing/2014/main" id="{99CB1E1D-13D4-CD8B-FD17-C2959C5A9ACF}"/>
                </a:ext>
              </a:extLst>
            </p:cNvPr>
            <p:cNvSpPr/>
            <p:nvPr/>
          </p:nvSpPr>
          <p:spPr>
            <a:xfrm>
              <a:off x="4625004" y="4164524"/>
              <a:ext cx="730144" cy="741989"/>
            </a:xfrm>
            <a:prstGeom prst="rightArrow">
              <a:avLst/>
            </a:prstGeom>
            <a:solidFill>
              <a:schemeClr val="bg2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</p:spTree>
    <p:extLst>
      <p:ext uri="{BB962C8B-B14F-4D97-AF65-F5344CB8AC3E}">
        <p14:creationId xmlns:p14="http://schemas.microsoft.com/office/powerpoint/2010/main" val="1008408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8EABC62-BCE9-A32D-9D3A-8F57631A30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" y="0"/>
            <a:ext cx="12189610" cy="6858000"/>
          </a:xfrm>
          <a:prstGeom prst="rect">
            <a:avLst/>
          </a:prstGeom>
        </p:spPr>
      </p:pic>
      <p:pic>
        <p:nvPicPr>
          <p:cNvPr id="7" name="Objekt 6" hidden="1"/>
          <p:cNvPicPr/>
          <p:nvPr/>
        </p:nvPicPr>
        <p:blipFill>
          <a:blip r:embed="rId4"/>
          <a:stretch>
            <a:fillRect/>
          </a:stretch>
        </p:blipFill>
        <p:spPr>
          <a:xfrm>
            <a:off x="794" y="0"/>
            <a:ext cx="158750" cy="158750"/>
          </a:xfrm>
          <a:prstGeom prst="rect">
            <a:avLst/>
          </a:prstGeom>
        </p:spPr>
      </p:pic>
      <p:grpSp>
        <p:nvGrpSpPr>
          <p:cNvPr id="19" name="Gruppieren 8">
            <a:extLst>
              <a:ext uri="{FF2B5EF4-FFF2-40B4-BE49-F238E27FC236}">
                <a16:creationId xmlns:a16="http://schemas.microsoft.com/office/drawing/2014/main" id="{4B8B60DE-6AA7-F5C1-2306-CB8A298AF6F5}"/>
              </a:ext>
            </a:extLst>
          </p:cNvPr>
          <p:cNvGrpSpPr/>
          <p:nvPr/>
        </p:nvGrpSpPr>
        <p:grpSpPr>
          <a:xfrm>
            <a:off x="9598404" y="6092575"/>
            <a:ext cx="2592000" cy="540000"/>
            <a:chOff x="9597610" y="6092575"/>
            <a:chExt cx="2592000" cy="540000"/>
          </a:xfrm>
        </p:grpSpPr>
        <p:sp>
          <p:nvSpPr>
            <p:cNvPr id="20" name="Rechteck 9">
              <a:extLst>
                <a:ext uri="{FF2B5EF4-FFF2-40B4-BE49-F238E27FC236}">
                  <a16:creationId xmlns:a16="http://schemas.microsoft.com/office/drawing/2014/main" id="{3E59E5D3-D033-3256-D843-86AB380A082B}"/>
                </a:ext>
              </a:extLst>
            </p:cNvPr>
            <p:cNvSpPr/>
            <p:nvPr userDrawn="1"/>
          </p:nvSpPr>
          <p:spPr>
            <a:xfrm>
              <a:off x="9597610" y="6092575"/>
              <a:ext cx="2592000" cy="54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21" name="Grafik 11">
              <a:extLst>
                <a:ext uri="{FF2B5EF4-FFF2-40B4-BE49-F238E27FC236}">
                  <a16:creationId xmlns:a16="http://schemas.microsoft.com/office/drawing/2014/main" id="{509505C3-37BA-BB31-6536-CDE1C6062AD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27294" y="6228712"/>
              <a:ext cx="808391" cy="292882"/>
            </a:xfrm>
            <a:prstGeom prst="rect">
              <a:avLst/>
            </a:prstGeom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8F182B66-422E-B1D3-6AA3-287F4600F5C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3610" y="0"/>
            <a:ext cx="6096795" cy="6858000"/>
          </a:xfrm>
          <a:prstGeom prst="rect">
            <a:avLst/>
          </a:prstGeom>
        </p:spPr>
      </p:pic>
      <p:sp>
        <p:nvSpPr>
          <p:cNvPr id="5" name="Titel 3">
            <a:extLst>
              <a:ext uri="{FF2B5EF4-FFF2-40B4-BE49-F238E27FC236}">
                <a16:creationId xmlns:a16="http://schemas.microsoft.com/office/drawing/2014/main" id="{921AAE1A-05A6-C6E7-9394-1EE31B95B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808" y="301270"/>
            <a:ext cx="5601492" cy="853200"/>
          </a:xfrm>
        </p:spPr>
        <p:txBody>
          <a:bodyPr/>
          <a:lstStyle/>
          <a:p>
            <a:r>
              <a:rPr lang="de-DE" sz="4000" dirty="0"/>
              <a:t>Grazie!</a:t>
            </a:r>
          </a:p>
        </p:txBody>
      </p:sp>
      <p:grpSp>
        <p:nvGrpSpPr>
          <p:cNvPr id="8" name="Gruppieren 8">
            <a:extLst>
              <a:ext uri="{FF2B5EF4-FFF2-40B4-BE49-F238E27FC236}">
                <a16:creationId xmlns:a16="http://schemas.microsoft.com/office/drawing/2014/main" id="{F2A36C2B-BC53-8AA0-C011-70ED39C14BE8}"/>
              </a:ext>
            </a:extLst>
          </p:cNvPr>
          <p:cNvGrpSpPr/>
          <p:nvPr/>
        </p:nvGrpSpPr>
        <p:grpSpPr>
          <a:xfrm>
            <a:off x="9596013" y="6092575"/>
            <a:ext cx="2592000" cy="540000"/>
            <a:chOff x="9597610" y="6092575"/>
            <a:chExt cx="2592000" cy="540000"/>
          </a:xfrm>
        </p:grpSpPr>
        <p:sp>
          <p:nvSpPr>
            <p:cNvPr id="9" name="Rechteck 9">
              <a:extLst>
                <a:ext uri="{FF2B5EF4-FFF2-40B4-BE49-F238E27FC236}">
                  <a16:creationId xmlns:a16="http://schemas.microsoft.com/office/drawing/2014/main" id="{421E9FA3-3F23-C84B-52E1-A49121E4B6B5}"/>
                </a:ext>
              </a:extLst>
            </p:cNvPr>
            <p:cNvSpPr/>
            <p:nvPr userDrawn="1"/>
          </p:nvSpPr>
          <p:spPr>
            <a:xfrm>
              <a:off x="9597610" y="6092575"/>
              <a:ext cx="2592000" cy="54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10" name="Grafik 11">
              <a:extLst>
                <a:ext uri="{FF2B5EF4-FFF2-40B4-BE49-F238E27FC236}">
                  <a16:creationId xmlns:a16="http://schemas.microsoft.com/office/drawing/2014/main" id="{0209AEB6-43C2-CA56-CC38-C7B8C23D913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27294" y="6228712"/>
              <a:ext cx="808391" cy="292882"/>
            </a:xfrm>
            <a:prstGeom prst="rect">
              <a:avLst/>
            </a:prstGeom>
          </p:spPr>
        </p:pic>
      </p:grpSp>
      <p:sp>
        <p:nvSpPr>
          <p:cNvPr id="11" name="Datumsplatzhalter 12">
            <a:extLst>
              <a:ext uri="{FF2B5EF4-FFF2-40B4-BE49-F238E27FC236}">
                <a16:creationId xmlns:a16="http://schemas.microsoft.com/office/drawing/2014/main" id="{E6FA8345-5D49-925B-A18F-7944F2A06E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6554" y="6516409"/>
            <a:ext cx="468126" cy="175322"/>
          </a:xfrm>
        </p:spPr>
        <p:txBody>
          <a:bodyPr/>
          <a:lstStyle/>
          <a:p>
            <a:fld id="{DAA1D0D1-6FDA-494F-8A33-AF15BD9790E0}" type="datetime1">
              <a:rPr lang="de-DE" smtClean="0"/>
              <a:t>04.06.2025</a:t>
            </a:fld>
            <a:endParaRPr lang="de-DE"/>
          </a:p>
        </p:txBody>
      </p:sp>
      <p:sp>
        <p:nvSpPr>
          <p:cNvPr id="13" name="Foliennummernplatzhalter 2">
            <a:extLst>
              <a:ext uri="{FF2B5EF4-FFF2-40B4-BE49-F238E27FC236}">
                <a16:creationId xmlns:a16="http://schemas.microsoft.com/office/drawing/2014/main" id="{51F283B6-1C6C-50CD-AB8B-450360B026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7808" y="6514798"/>
            <a:ext cx="384217" cy="151200"/>
          </a:xfrm>
        </p:spPr>
        <p:txBody>
          <a:bodyPr/>
          <a:lstStyle/>
          <a:p>
            <a:fld id="{82EA1D04-CA53-4DE3-84A8-2B63E41036C9}" type="slidenum">
              <a:rPr lang="de-DE" smtClean="0"/>
              <a:pPr/>
              <a:t>10</a:t>
            </a:fld>
            <a:endParaRPr lang="de-DE"/>
          </a:p>
        </p:txBody>
      </p:sp>
      <p:sp>
        <p:nvSpPr>
          <p:cNvPr id="15" name="Textplatzhalter 31">
            <a:extLst>
              <a:ext uri="{FF2B5EF4-FFF2-40B4-BE49-F238E27FC236}">
                <a16:creationId xmlns:a16="http://schemas.microsoft.com/office/drawing/2014/main" id="{DFC87EC9-D300-FFE4-9F90-B1CF8F79B8B7}"/>
              </a:ext>
            </a:extLst>
          </p:cNvPr>
          <p:cNvSpPr txBox="1">
            <a:spLocks/>
          </p:cNvSpPr>
          <p:nvPr/>
        </p:nvSpPr>
        <p:spPr>
          <a:xfrm>
            <a:off x="232323" y="1970089"/>
            <a:ext cx="3892416" cy="3122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342900" marR="0" indent="-342900" algn="l" defTabSz="914400" rtl="0" eaLnBrk="1" fontAlgn="base" latinLnBrk="0" hangingPunct="1">
              <a:lnSpc>
                <a:spcPct val="110000"/>
              </a:lnSpc>
              <a:spcBef>
                <a:spcPts val="1800"/>
              </a:spcBef>
              <a:spcAft>
                <a:spcPct val="0"/>
              </a:spcAft>
              <a:buClr>
                <a:srgbClr val="65AC1E"/>
              </a:buClr>
              <a:buSzTx/>
              <a:buFont typeface="Wingdings" panose="05000000000000000000" pitchFamily="2" charset="2"/>
              <a:buChar char="n"/>
              <a:tabLst/>
              <a:defRPr sz="20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715963" marR="0" indent="-358775" algn="l" defTabSz="914400" rtl="0" eaLnBrk="1" fontAlgn="base" latinLnBrk="0" hangingPunct="1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65AC1E"/>
              </a:buClr>
              <a:buSzPct val="90000"/>
              <a:buFont typeface="Wingdings 3" panose="05040102010807070707" pitchFamily="18" charset="2"/>
              <a:buChar char=""/>
              <a:tabLst/>
              <a:defRPr sz="20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081088" marR="0" indent="-365125" algn="l" defTabSz="914400" rtl="0" eaLnBrk="1" fontAlgn="base" latinLnBrk="0" hangingPunct="1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rgbClr val="65AC1E"/>
              </a:buClr>
              <a:buSzPct val="95000"/>
              <a:buFont typeface="Arial" panose="020B0604020202020204" pitchFamily="34" charset="0"/>
              <a:buChar char="●"/>
              <a:tabLst/>
              <a:defRPr sz="20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433513" marR="0" indent="-358775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65AC1E"/>
              </a:buClr>
              <a:buSzTx/>
              <a:buFont typeface="Arial" panose="020B0604020202020204" pitchFamily="34" charset="0"/>
              <a:buChar char="−"/>
              <a:tabLst/>
              <a:defRPr sz="20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623438" indent="-266373" algn="l" defTabSz="914309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–"/>
              <a:defRPr sz="20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080592" indent="-266373" algn="l" defTabSz="914309" rtl="0" eaLnBrk="1" latinLnBrk="0" hangingPunct="1">
              <a:lnSpc>
                <a:spcPct val="95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  <a:defRPr sz="20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537746" indent="-266373" algn="l" defTabSz="914309" rtl="0" eaLnBrk="1" latinLnBrk="0" hangingPunct="1">
              <a:lnSpc>
                <a:spcPct val="95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  <a:defRPr sz="20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2994900" indent="-266373" algn="l" defTabSz="914309" rtl="0" eaLnBrk="1" latinLnBrk="0" hangingPunct="1">
              <a:lnSpc>
                <a:spcPct val="95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  <a:defRPr sz="20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452055" indent="-266373" algn="l" defTabSz="914309" rtl="0" eaLnBrk="1" latinLnBrk="0" hangingPunct="1">
              <a:lnSpc>
                <a:spcPct val="95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  <a:defRPr sz="20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grpSp>
        <p:nvGrpSpPr>
          <p:cNvPr id="22" name="Gruppieren 8">
            <a:extLst>
              <a:ext uri="{FF2B5EF4-FFF2-40B4-BE49-F238E27FC236}">
                <a16:creationId xmlns:a16="http://schemas.microsoft.com/office/drawing/2014/main" id="{4BA40EE7-8EC0-60DF-5E50-88B849A3CDED}"/>
              </a:ext>
            </a:extLst>
          </p:cNvPr>
          <p:cNvGrpSpPr/>
          <p:nvPr/>
        </p:nvGrpSpPr>
        <p:grpSpPr>
          <a:xfrm>
            <a:off x="-2400" y="5616286"/>
            <a:ext cx="12190413" cy="1080000"/>
            <a:chOff x="-6593623" y="905767"/>
            <a:chExt cx="12699617" cy="1080000"/>
          </a:xfrm>
        </p:grpSpPr>
        <p:sp>
          <p:nvSpPr>
            <p:cNvPr id="23" name="Rechteck 9">
              <a:extLst>
                <a:ext uri="{FF2B5EF4-FFF2-40B4-BE49-F238E27FC236}">
                  <a16:creationId xmlns:a16="http://schemas.microsoft.com/office/drawing/2014/main" id="{F2A55E66-B168-0DC6-A653-A500CA0039C8}"/>
                </a:ext>
              </a:extLst>
            </p:cNvPr>
            <p:cNvSpPr/>
            <p:nvPr/>
          </p:nvSpPr>
          <p:spPr>
            <a:xfrm>
              <a:off x="-6593623" y="905767"/>
              <a:ext cx="12699617" cy="1080000"/>
            </a:xfrm>
            <a:prstGeom prst="rect">
              <a:avLst/>
            </a:prstGeom>
            <a:solidFill>
              <a:srgbClr val="65AC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800">
                <a:solidFill>
                  <a:srgbClr val="FFFFFF"/>
                </a:solidFill>
                <a:latin typeface="Arial"/>
              </a:endParaRPr>
            </a:p>
          </p:txBody>
        </p:sp>
        <p:pic>
          <p:nvPicPr>
            <p:cNvPr id="24" name="Grafik 10">
              <a:extLst>
                <a:ext uri="{FF2B5EF4-FFF2-40B4-BE49-F238E27FC236}">
                  <a16:creationId xmlns:a16="http://schemas.microsoft.com/office/drawing/2014/main" id="{CA82C729-2AE5-A9EC-973D-E18B79391AD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21612" y="1137683"/>
              <a:ext cx="1619425" cy="586722"/>
            </a:xfrm>
            <a:prstGeom prst="rect">
              <a:avLst/>
            </a:prstGeom>
          </p:spPr>
        </p:pic>
        <p:pic>
          <p:nvPicPr>
            <p:cNvPr id="25" name="Grafik 11">
              <a:extLst>
                <a:ext uri="{FF2B5EF4-FFF2-40B4-BE49-F238E27FC236}">
                  <a16:creationId xmlns:a16="http://schemas.microsoft.com/office/drawing/2014/main" id="{A840B484-1862-3EE6-2910-EFB7B1E7AC4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337644" y="1137683"/>
              <a:ext cx="1619425" cy="58672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3001409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BASF_CONVERTED_TO_TAGS" val="1"/>
  <p:tag name="_WIZ_TASKPANE_VISIBLE" val="0"/>
  <p:tag name="_WIZ_TASKPANE_WIDTH" val="350"/>
  <p:tag name="_TP_TITELFOLIE_VISIBLE" val="0"/>
  <p:tag name="_TP_TITELFOLIE_WIDTH" val="460"/>
  <p:tag name="_TP_ICONS_VISIBLE" val="0"/>
  <p:tag name="_TP_ICONS_WIDTH" val="275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aNZZX3Xuwgu7GA6ZGOJMg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SITION" val="8/18.44/22.37/0.6"/>
  <p:tag name="WIZSHAPE" val="WizShape"/>
  <p:tag name="VISIBLE" val="1"/>
  <p:tag name="LOCKED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SITION" val="30.37/18.44/2.9/0.6"/>
  <p:tag name="WIZSHAPE" val="WizShape"/>
  <p:tag name="VISIBLE" val="1"/>
  <p:tag name="LOCKED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SITION" val="6/16.25/27.27/1.2"/>
  <p:tag name="WIZSHAPE" val="WizShape"/>
  <p:tag name="VISIBLE" val="1"/>
  <p:tag name="LOCKED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SITION" val="6/13.6/27.27/2.65"/>
  <p:tag name="WIZSHAPE" val="WizShape"/>
  <p:tag name="VISIBLE" val="1"/>
  <p:tag name="LOCKED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SITION" val="6/18.44/2/0.6"/>
  <p:tag name="WIZSHAPE" val="WizShape"/>
  <p:tag name="VISIBLE" val="1"/>
  <p:tag name="LOCKED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SITION" val="5/1,8/19,8/2,37"/>
  <p:tag name="LOCKED" val="1"/>
  <p:tag name="WIZSHAPE" val="WizShape"/>
  <p:tag name="VISIBLE" val="System.Xml.XmlAttribu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SITION" val="5/1,8/19,8/2,37"/>
  <p:tag name="LOCKED" val="1"/>
  <p:tag name="WIZSHAPE" val="WizShape"/>
  <p:tag name="VISIBLE" val="System.Xml.XmlAttribu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SITION" val="5/1,8/19,8/2,37"/>
  <p:tag name="LOCKED" val="1"/>
  <p:tag name="WIZSHAPE" val="WizShape"/>
  <p:tag name="VISIBLE" val="System.Xml.XmlAttribu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SITION" val="5/1,8/19,8/2,37"/>
  <p:tag name="LOCKED" val="1"/>
  <p:tag name="WIZSHAPE" val="WizShape"/>
  <p:tag name="VISIBLE" val="System.Xml.XmlAttribu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SITION" val="5/1,8/19,8/2,37"/>
  <p:tag name="LOCKED" val="1"/>
  <p:tag name="WIZSHAPE" val="WizShape"/>
  <p:tag name="VISIBLE" val="System.Xml.XmlAttribu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SITION" val="5/1,8/19,8/2,37"/>
  <p:tag name="LOCKED" val="1"/>
  <p:tag name="WIZSHAPE" val="WizShape"/>
  <p:tag name="VISIBLE" val="System.Xml.XmlAttribu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SITION" val="5/1,8/19,8/2,37"/>
  <p:tag name="LOCKED" val="1"/>
  <p:tag name="WIZSHAPE" val="WizShape"/>
  <p:tag name="VISIBLE" val="System.Xml.XmlAttribu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SITION" val="5/1,8/19,8/2,37"/>
  <p:tag name="LOCKED" val="1"/>
  <p:tag name="WIZSHAPE" val="WizShape"/>
  <p:tag name="VISIBLE" val="System.Xml.XmlAttribu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SITION" val="5/1,8/19,8/2,37"/>
  <p:tag name="LOCKED" val="1"/>
  <p:tag name="WIZSHAPE" val="WizShape"/>
  <p:tag name="VISIBLE" val="System.Xml.XmlAttribu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XAnGNZBXpdEjcJNQ7UkJg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9dBzVN8BRbVEoqYVcDamw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xwz3GeHoxJOePwc.CPXFw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xwz3GeHoxJOePwc.CPXFw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WIZ_TB_TYPE" val="LSB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WIZ_TB_TYPE" val="TB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WIZ_TB_TYPE" val="LB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WIZ_TB_TYPE" val="TB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WIZ_TB_TYPE" val="TB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7f5jGmpZvM3MjAxJkvkYw"/>
</p:tagLst>
</file>

<file path=ppt/theme/theme1.xml><?xml version="1.0" encoding="utf-8"?>
<a:theme xmlns:a="http://schemas.openxmlformats.org/drawingml/2006/main" name="BASF_TitelDesign_V10">
  <a:themeElements>
    <a:clrScheme name="06 BASF orange_colorsheme">
      <a:dk1>
        <a:srgbClr val="000000"/>
      </a:dk1>
      <a:lt1>
        <a:srgbClr val="FFFFFF"/>
      </a:lt1>
      <a:dk2>
        <a:srgbClr val="3B8809"/>
      </a:dk2>
      <a:lt2>
        <a:srgbClr val="FFFFFF"/>
      </a:lt2>
      <a:accent1>
        <a:srgbClr val="65AC1E"/>
      </a:accent1>
      <a:accent2>
        <a:srgbClr val="7EB74A"/>
      </a:accent2>
      <a:accent3>
        <a:srgbClr val="95C664"/>
      </a:accent3>
      <a:accent4>
        <a:srgbClr val="BADA9A"/>
      </a:accent4>
      <a:accent5>
        <a:srgbClr val="E9F3DE"/>
      </a:accent5>
      <a:accent6>
        <a:srgbClr val="808080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>
          <a:defRPr dirty="0" err="1" smtClean="0"/>
        </a:defPPr>
      </a:lstStyle>
    </a:txDef>
  </a:objectDefaults>
  <a:extraClrSchemeLst/>
  <a:custClrLst>
    <a:custClr>
      <a:srgbClr val="C50022"/>
    </a:custClr>
    <a:custClr>
      <a:srgbClr val="CE485C"/>
    </a:custClr>
    <a:custClr>
      <a:srgbClr val="E07789"/>
    </a:custClr>
    <a:custClr>
      <a:srgbClr val="EBA6B2"/>
    </a:custClr>
    <a:custClr>
      <a:srgbClr val="F8E0E4"/>
    </a:custClr>
    <a:custClr>
      <a:srgbClr val="808080"/>
    </a:custClr>
    <a:custClr>
      <a:srgbClr val="999999"/>
    </a:custClr>
    <a:custClr>
      <a:srgbClr val="666666"/>
    </a:custClr>
    <a:custClr>
      <a:srgbClr val="333333"/>
    </a:custClr>
    <a:custClr>
      <a:srgbClr val="000000"/>
    </a:custClr>
    <a:custClr>
      <a:srgbClr val="21A0D2"/>
    </a:custClr>
    <a:custClr>
      <a:srgbClr val="4EABD6"/>
    </a:custClr>
    <a:custClr>
      <a:srgbClr val="75C4E3"/>
    </a:custClr>
    <a:custClr>
      <a:srgbClr val="9BD4EB"/>
    </a:custClr>
    <a:custClr>
      <a:srgbClr val="DAEFF8"/>
    </a:custClr>
    <a:custClr>
      <a:srgbClr val="808080"/>
    </a:custClr>
    <a:custClr>
      <a:srgbClr val="999999"/>
    </a:custClr>
    <a:custClr>
      <a:srgbClr val="666666"/>
    </a:custClr>
    <a:custClr>
      <a:srgbClr val="333333"/>
    </a:custClr>
    <a:custClr>
      <a:srgbClr val="000000"/>
    </a:custClr>
    <a:custClr>
      <a:srgbClr val="004A96"/>
    </a:custClr>
    <a:custClr>
      <a:srgbClr val="4472AA"/>
    </a:custClr>
    <a:custClr>
      <a:srgbClr val="7CA0C6"/>
    </a:custClr>
    <a:custClr>
      <a:srgbClr val="A6C0DA"/>
    </a:custClr>
    <a:custClr>
      <a:srgbClr val="E0E9F2"/>
    </a:custClr>
    <a:custClr>
      <a:srgbClr val="808080"/>
    </a:custClr>
    <a:custClr>
      <a:srgbClr val="999999"/>
    </a:custClr>
    <a:custClr>
      <a:srgbClr val="666666"/>
    </a:custClr>
    <a:custClr>
      <a:srgbClr val="333333"/>
    </a:custClr>
    <a:custClr>
      <a:srgbClr val="000000"/>
    </a:custClr>
    <a:custClr>
      <a:srgbClr val="65AC1E"/>
    </a:custClr>
    <a:custClr>
      <a:srgbClr val="7EB74A"/>
    </a:custClr>
    <a:custClr>
      <a:srgbClr val="95C664"/>
    </a:custClr>
    <a:custClr>
      <a:srgbClr val="BADA9A"/>
    </a:custClr>
    <a:custClr>
      <a:srgbClr val="E9F3DE"/>
    </a:custClr>
    <a:custClr>
      <a:srgbClr val="808080"/>
    </a:custClr>
    <a:custClr>
      <a:srgbClr val="999999"/>
    </a:custClr>
    <a:custClr>
      <a:srgbClr val="666666"/>
    </a:custClr>
    <a:custClr>
      <a:srgbClr val="333333"/>
    </a:custClr>
    <a:custClr>
      <a:srgbClr val="000000"/>
    </a:custClr>
    <a:custClr>
      <a:srgbClr val="00793A"/>
    </a:custClr>
    <a:custClr>
      <a:srgbClr val="379665"/>
    </a:custClr>
    <a:custClr>
      <a:srgbClr val="62AC86"/>
    </a:custClr>
    <a:custClr>
      <a:srgbClr val="A6D0BA"/>
    </a:custClr>
    <a:custClr>
      <a:srgbClr val="E0EFE7"/>
    </a:custClr>
    <a:custClr>
      <a:srgbClr val="808080"/>
    </a:custClr>
    <a:custClr>
      <a:srgbClr val="999999"/>
    </a:custClr>
    <a:custClr>
      <a:srgbClr val="666666"/>
    </a:custClr>
    <a:custClr>
      <a:srgbClr val="333333"/>
    </a:custClr>
    <a:custClr>
      <a:srgbClr val="000000"/>
    </a:custClr>
  </a:custClrLst>
  <a:extLst>
    <a:ext uri="{05A4C25C-085E-4340-85A3-A5531E510DB2}">
      <thm15:themeFamily xmlns:thm15="http://schemas.microsoft.com/office/thememl/2012/main" name="Präsentation11" id="{397A2E1D-4967-47F8-9D9A-96CB839012E7}" vid="{94EF757F-B13D-4E94-8134-A2F9A5E34CB3}"/>
    </a:ext>
  </a:extLst>
</a:theme>
</file>

<file path=ppt/theme/theme2.xml><?xml version="1.0" encoding="utf-8"?>
<a:theme xmlns:a="http://schemas.openxmlformats.org/drawingml/2006/main" name="3_BASF_FolienDesign_V10">
  <a:themeElements>
    <a:clrScheme name="04 BASF lightgreen_colorsheme">
      <a:dk1>
        <a:srgbClr val="000000"/>
      </a:dk1>
      <a:lt1>
        <a:srgbClr val="FFFFFF"/>
      </a:lt1>
      <a:dk2>
        <a:srgbClr val="3B8809"/>
      </a:dk2>
      <a:lt2>
        <a:srgbClr val="FFFFFF"/>
      </a:lt2>
      <a:accent1>
        <a:srgbClr val="65AC1E"/>
      </a:accent1>
      <a:accent2>
        <a:srgbClr val="7EB74A"/>
      </a:accent2>
      <a:accent3>
        <a:srgbClr val="95C664"/>
      </a:accent3>
      <a:accent4>
        <a:srgbClr val="BADA9A"/>
      </a:accent4>
      <a:accent5>
        <a:srgbClr val="E9F3DE"/>
      </a:accent5>
      <a:accent6>
        <a:srgbClr val="808080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>
          <a:defRPr dirty="0" err="1" smtClean="0"/>
        </a:defPPr>
      </a:lstStyle>
    </a:txDef>
  </a:objectDefaults>
  <a:extraClrSchemeLst/>
  <a:custClrLst>
    <a:custClr>
      <a:srgbClr val="F39500"/>
    </a:custClr>
    <a:custClr>
      <a:srgbClr val="F4A134"/>
    </a:custClr>
    <a:custClr>
      <a:srgbClr val="F7B64F"/>
    </a:custClr>
    <a:custClr>
      <a:srgbClr val="FACF8C"/>
    </a:custClr>
    <a:custClr>
      <a:srgbClr val="FDF0DB"/>
    </a:custClr>
    <a:custClr>
      <a:srgbClr val="808080"/>
    </a:custClr>
    <a:custClr>
      <a:srgbClr val="999999"/>
    </a:custClr>
    <a:custClr>
      <a:srgbClr val="666666"/>
    </a:custClr>
    <a:custClr>
      <a:srgbClr val="333333"/>
    </a:custClr>
    <a:custClr>
      <a:srgbClr val="000000"/>
    </a:custClr>
    <a:custClr>
      <a:srgbClr val="C50022"/>
    </a:custClr>
    <a:custClr>
      <a:srgbClr val="CE485C"/>
    </a:custClr>
    <a:custClr>
      <a:srgbClr val="E07789"/>
    </a:custClr>
    <a:custClr>
      <a:srgbClr val="EBA6B2"/>
    </a:custClr>
    <a:custClr>
      <a:srgbClr val="F8E0E4"/>
    </a:custClr>
    <a:custClr>
      <a:srgbClr val="808080"/>
    </a:custClr>
    <a:custClr>
      <a:srgbClr val="999999"/>
    </a:custClr>
    <a:custClr>
      <a:srgbClr val="666666"/>
    </a:custClr>
    <a:custClr>
      <a:srgbClr val="333333"/>
    </a:custClr>
    <a:custClr>
      <a:srgbClr val="000000"/>
    </a:custClr>
    <a:custClr>
      <a:srgbClr val="21A0D2"/>
    </a:custClr>
    <a:custClr>
      <a:srgbClr val="4EABD6"/>
    </a:custClr>
    <a:custClr>
      <a:srgbClr val="75C4E3"/>
    </a:custClr>
    <a:custClr>
      <a:srgbClr val="9BD4EB"/>
    </a:custClr>
    <a:custClr>
      <a:srgbClr val="DAEFF8"/>
    </a:custClr>
    <a:custClr>
      <a:srgbClr val="808080"/>
    </a:custClr>
    <a:custClr>
      <a:srgbClr val="999999"/>
    </a:custClr>
    <a:custClr>
      <a:srgbClr val="666666"/>
    </a:custClr>
    <a:custClr>
      <a:srgbClr val="333333"/>
    </a:custClr>
    <a:custClr>
      <a:srgbClr val="000000"/>
    </a:custClr>
    <a:custClr>
      <a:srgbClr val="004A96"/>
    </a:custClr>
    <a:custClr>
      <a:srgbClr val="4472AA"/>
    </a:custClr>
    <a:custClr>
      <a:srgbClr val="7CA0C6"/>
    </a:custClr>
    <a:custClr>
      <a:srgbClr val="A6C0DA"/>
    </a:custClr>
    <a:custClr>
      <a:srgbClr val="E0E9F2"/>
    </a:custClr>
    <a:custClr>
      <a:srgbClr val="808080"/>
    </a:custClr>
    <a:custClr>
      <a:srgbClr val="999999"/>
    </a:custClr>
    <a:custClr>
      <a:srgbClr val="666666"/>
    </a:custClr>
    <a:custClr>
      <a:srgbClr val="333333"/>
    </a:custClr>
    <a:custClr>
      <a:srgbClr val="000000"/>
    </a:custClr>
    <a:custClr>
      <a:srgbClr val="00793A"/>
    </a:custClr>
    <a:custClr>
      <a:srgbClr val="379665"/>
    </a:custClr>
    <a:custClr>
      <a:srgbClr val="62AC86"/>
    </a:custClr>
    <a:custClr>
      <a:srgbClr val="A6D0BA"/>
    </a:custClr>
    <a:custClr>
      <a:srgbClr val="E0EFE7"/>
    </a:custClr>
    <a:custClr>
      <a:srgbClr val="808080"/>
    </a:custClr>
    <a:custClr>
      <a:srgbClr val="999999"/>
    </a:custClr>
    <a:custClr>
      <a:srgbClr val="666666"/>
    </a:custClr>
    <a:custClr>
      <a:srgbClr val="333333"/>
    </a:custClr>
    <a:custClr>
      <a:srgbClr val="000000"/>
    </a:custClr>
  </a:custClrLst>
  <a:extLst>
    <a:ext uri="{05A4C25C-085E-4340-85A3-A5531E510DB2}">
      <thm15:themeFamily xmlns:thm15="http://schemas.microsoft.com/office/thememl/2012/main" name="Präsentation2" id="{827120CD-2792-4029-A5EB-3D299B677424}" vid="{4BA269BF-ABA3-41A8-8325-4FA9663B8BA1}"/>
    </a:ext>
  </a:extLst>
</a:theme>
</file>

<file path=ppt/theme/theme3.xml><?xml version="1.0" encoding="utf-8"?>
<a:theme xmlns:a="http://schemas.openxmlformats.org/drawingml/2006/main" name="BASF_TitelDesign">
  <a:themeElements>
    <a:clrScheme name="BASF_colour_lightgreen">
      <a:dk1>
        <a:srgbClr val="000000"/>
      </a:dk1>
      <a:lt1>
        <a:srgbClr val="FFFFFF"/>
      </a:lt1>
      <a:dk2>
        <a:srgbClr val="3B8809"/>
      </a:dk2>
      <a:lt2>
        <a:srgbClr val="FFFFFF"/>
      </a:lt2>
      <a:accent1>
        <a:srgbClr val="65AC1E"/>
      </a:accent1>
      <a:accent2>
        <a:srgbClr val="7EB74A"/>
      </a:accent2>
      <a:accent3>
        <a:srgbClr val="95C664"/>
      </a:accent3>
      <a:accent4>
        <a:srgbClr val="BADA9A"/>
      </a:accent4>
      <a:accent5>
        <a:srgbClr val="E9F3DE"/>
      </a:accent5>
      <a:accent6>
        <a:srgbClr val="808080"/>
      </a:accent6>
      <a:hlink>
        <a:srgbClr val="F39500"/>
      </a:hlink>
      <a:folHlink>
        <a:srgbClr val="FACF8C"/>
      </a:folHlink>
    </a:clrScheme>
    <a:fontScheme name="Larissa Klassisch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4.xml><?xml version="1.0" encoding="utf-8"?>
<a:theme xmlns:a="http://schemas.openxmlformats.org/drawingml/2006/main" name="1_BASF_FolienDesign_V10">
  <a:themeElements>
    <a:clrScheme name="03 BASF darkgreen_colorsheme">
      <a:dk1>
        <a:sysClr val="windowText" lastClr="000000"/>
      </a:dk1>
      <a:lt1>
        <a:sysClr val="window" lastClr="FFFFFF"/>
      </a:lt1>
      <a:dk2>
        <a:srgbClr val="004E18"/>
      </a:dk2>
      <a:lt2>
        <a:srgbClr val="FFFFFF"/>
      </a:lt2>
      <a:accent1>
        <a:srgbClr val="00793A"/>
      </a:accent1>
      <a:accent2>
        <a:srgbClr val="379665"/>
      </a:accent2>
      <a:accent3>
        <a:srgbClr val="62AC86"/>
      </a:accent3>
      <a:accent4>
        <a:srgbClr val="A6D0BA"/>
      </a:accent4>
      <a:accent5>
        <a:srgbClr val="E0EFE7"/>
      </a:accent5>
      <a:accent6>
        <a:srgbClr val="808080"/>
      </a:accent6>
      <a:hlink>
        <a:srgbClr val="F39500"/>
      </a:hlink>
      <a:folHlink>
        <a:srgbClr val="FACF8C"/>
      </a:folHlink>
    </a:clrScheme>
    <a:fontScheme name="Arial">
      <a:majorFont>
        <a:latin typeface="Arial" panose="020B0604020202020204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>
          <a:defRPr dirty="0" err="1" smtClean="0"/>
        </a:defPPr>
      </a:lstStyle>
    </a:txDef>
  </a:objectDefaults>
  <a:extraClrSchemeLst/>
  <a:custClrLst>
    <a:custClr>
      <a:srgbClr val="F39500"/>
    </a:custClr>
    <a:custClr>
      <a:srgbClr val="F4A134"/>
    </a:custClr>
    <a:custClr>
      <a:srgbClr val="F7B64F"/>
    </a:custClr>
    <a:custClr>
      <a:srgbClr val="FACF8C"/>
    </a:custClr>
    <a:custClr>
      <a:srgbClr val="FDF0DB"/>
    </a:custClr>
    <a:custClr>
      <a:srgbClr val="808080"/>
    </a:custClr>
    <a:custClr>
      <a:srgbClr val="999999"/>
    </a:custClr>
    <a:custClr>
      <a:srgbClr val="666666"/>
    </a:custClr>
    <a:custClr>
      <a:srgbClr val="333333"/>
    </a:custClr>
    <a:custClr>
      <a:srgbClr val="000000"/>
    </a:custClr>
    <a:custClr>
      <a:srgbClr val="C50022"/>
    </a:custClr>
    <a:custClr>
      <a:srgbClr val="CE485C"/>
    </a:custClr>
    <a:custClr>
      <a:srgbClr val="E07789"/>
    </a:custClr>
    <a:custClr>
      <a:srgbClr val="EBA6B2"/>
    </a:custClr>
    <a:custClr>
      <a:srgbClr val="F8E0E4"/>
    </a:custClr>
    <a:custClr>
      <a:srgbClr val="808080"/>
    </a:custClr>
    <a:custClr>
      <a:srgbClr val="999999"/>
    </a:custClr>
    <a:custClr>
      <a:srgbClr val="666666"/>
    </a:custClr>
    <a:custClr>
      <a:srgbClr val="333333"/>
    </a:custClr>
    <a:custClr>
      <a:srgbClr val="000000"/>
    </a:custClr>
    <a:custClr>
      <a:srgbClr val="21A0D2"/>
    </a:custClr>
    <a:custClr>
      <a:srgbClr val="4EABD6"/>
    </a:custClr>
    <a:custClr>
      <a:srgbClr val="75C4E3"/>
    </a:custClr>
    <a:custClr>
      <a:srgbClr val="9BD4EB"/>
    </a:custClr>
    <a:custClr>
      <a:srgbClr val="DAEFF8"/>
    </a:custClr>
    <a:custClr>
      <a:srgbClr val="808080"/>
    </a:custClr>
    <a:custClr>
      <a:srgbClr val="999999"/>
    </a:custClr>
    <a:custClr>
      <a:srgbClr val="666666"/>
    </a:custClr>
    <a:custClr>
      <a:srgbClr val="333333"/>
    </a:custClr>
    <a:custClr>
      <a:srgbClr val="000000"/>
    </a:custClr>
    <a:custClr>
      <a:srgbClr val="004A96"/>
    </a:custClr>
    <a:custClr>
      <a:srgbClr val="4472AA"/>
    </a:custClr>
    <a:custClr>
      <a:srgbClr val="7CA0C6"/>
    </a:custClr>
    <a:custClr>
      <a:srgbClr val="A6C0DA"/>
    </a:custClr>
    <a:custClr>
      <a:srgbClr val="E0E9F2"/>
    </a:custClr>
    <a:custClr>
      <a:srgbClr val="808080"/>
    </a:custClr>
    <a:custClr>
      <a:srgbClr val="999999"/>
    </a:custClr>
    <a:custClr>
      <a:srgbClr val="666666"/>
    </a:custClr>
    <a:custClr>
      <a:srgbClr val="333333"/>
    </a:custClr>
    <a:custClr>
      <a:srgbClr val="000000"/>
    </a:custClr>
    <a:custClr>
      <a:srgbClr val="65AC1E"/>
    </a:custClr>
    <a:custClr>
      <a:srgbClr val="7EB74A"/>
    </a:custClr>
    <a:custClr>
      <a:srgbClr val="95C664"/>
    </a:custClr>
    <a:custClr>
      <a:srgbClr val="BADA9A"/>
    </a:custClr>
    <a:custClr>
      <a:srgbClr val="E9F3DE"/>
    </a:custClr>
    <a:custClr>
      <a:srgbClr val="808080"/>
    </a:custClr>
    <a:custClr>
      <a:srgbClr val="999999"/>
    </a:custClr>
    <a:custClr>
      <a:srgbClr val="666666"/>
    </a:custClr>
    <a:custClr>
      <a:srgbClr val="333333"/>
    </a:custClr>
    <a:custClr>
      <a:srgbClr val="000000"/>
    </a:custClr>
  </a:custClrLst>
  <a:extLst>
    <a:ext uri="{05A4C25C-085E-4340-85A3-A5531E510DB2}">
      <thm15:themeFamily xmlns:thm15="http://schemas.microsoft.com/office/thememl/2012/main" name="Präsentation22" id="{46A378DA-4855-44FE-AF62-5FA6F6A79530}" vid="{1C364250-099D-49B6-A5DA-BF16D7483D5F}"/>
    </a:ext>
  </a:extLst>
</a:theme>
</file>

<file path=ppt/theme/theme5.xml><?xml version="1.0" encoding="utf-8"?>
<a:theme xmlns:a="http://schemas.openxmlformats.org/drawingml/2006/main" name="1_BASF_TitelDesign_V10">
  <a:themeElements>
    <a:clrScheme name="03 BASF darkgreen_colorsheme">
      <a:dk1>
        <a:sysClr val="windowText" lastClr="000000"/>
      </a:dk1>
      <a:lt1>
        <a:sysClr val="window" lastClr="FFFFFF"/>
      </a:lt1>
      <a:dk2>
        <a:srgbClr val="004E18"/>
      </a:dk2>
      <a:lt2>
        <a:srgbClr val="FFFFFF"/>
      </a:lt2>
      <a:accent1>
        <a:srgbClr val="00793A"/>
      </a:accent1>
      <a:accent2>
        <a:srgbClr val="379665"/>
      </a:accent2>
      <a:accent3>
        <a:srgbClr val="62AC86"/>
      </a:accent3>
      <a:accent4>
        <a:srgbClr val="A6D0BA"/>
      </a:accent4>
      <a:accent5>
        <a:srgbClr val="E0EFE7"/>
      </a:accent5>
      <a:accent6>
        <a:srgbClr val="808080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>
          <a:defRPr dirty="0" err="1" smtClean="0"/>
        </a:defPPr>
      </a:lstStyle>
    </a:txDef>
  </a:objectDefaults>
  <a:extraClrSchemeLst/>
  <a:custClrLst>
    <a:custClr>
      <a:srgbClr val="F39500"/>
    </a:custClr>
    <a:custClr>
      <a:srgbClr val="F4A134"/>
    </a:custClr>
    <a:custClr>
      <a:srgbClr val="F7B64F"/>
    </a:custClr>
    <a:custClr>
      <a:srgbClr val="FACF8C"/>
    </a:custClr>
    <a:custClr>
      <a:srgbClr val="FDF0DB"/>
    </a:custClr>
    <a:custClr>
      <a:srgbClr val="808080"/>
    </a:custClr>
    <a:custClr>
      <a:srgbClr val="999999"/>
    </a:custClr>
    <a:custClr>
      <a:srgbClr val="666666"/>
    </a:custClr>
    <a:custClr>
      <a:srgbClr val="333333"/>
    </a:custClr>
    <a:custClr>
      <a:srgbClr val="000000"/>
    </a:custClr>
    <a:custClr>
      <a:srgbClr val="C50022"/>
    </a:custClr>
    <a:custClr>
      <a:srgbClr val="CE485C"/>
    </a:custClr>
    <a:custClr>
      <a:srgbClr val="E07789"/>
    </a:custClr>
    <a:custClr>
      <a:srgbClr val="EBA6B2"/>
    </a:custClr>
    <a:custClr>
      <a:srgbClr val="F8E0E4"/>
    </a:custClr>
    <a:custClr>
      <a:srgbClr val="808080"/>
    </a:custClr>
    <a:custClr>
      <a:srgbClr val="999999"/>
    </a:custClr>
    <a:custClr>
      <a:srgbClr val="666666"/>
    </a:custClr>
    <a:custClr>
      <a:srgbClr val="333333"/>
    </a:custClr>
    <a:custClr>
      <a:srgbClr val="000000"/>
    </a:custClr>
    <a:custClr>
      <a:srgbClr val="21A0D2"/>
    </a:custClr>
    <a:custClr>
      <a:srgbClr val="4EABD6"/>
    </a:custClr>
    <a:custClr>
      <a:srgbClr val="75C4E3"/>
    </a:custClr>
    <a:custClr>
      <a:srgbClr val="9BD4EB"/>
    </a:custClr>
    <a:custClr>
      <a:srgbClr val="DAEFF8"/>
    </a:custClr>
    <a:custClr>
      <a:srgbClr val="808080"/>
    </a:custClr>
    <a:custClr>
      <a:srgbClr val="999999"/>
    </a:custClr>
    <a:custClr>
      <a:srgbClr val="666666"/>
    </a:custClr>
    <a:custClr>
      <a:srgbClr val="333333"/>
    </a:custClr>
    <a:custClr>
      <a:srgbClr val="000000"/>
    </a:custClr>
    <a:custClr>
      <a:srgbClr val="004A96"/>
    </a:custClr>
    <a:custClr>
      <a:srgbClr val="4472AA"/>
    </a:custClr>
    <a:custClr>
      <a:srgbClr val="7CA0C6"/>
    </a:custClr>
    <a:custClr>
      <a:srgbClr val="A6C0DA"/>
    </a:custClr>
    <a:custClr>
      <a:srgbClr val="E0E9F2"/>
    </a:custClr>
    <a:custClr>
      <a:srgbClr val="808080"/>
    </a:custClr>
    <a:custClr>
      <a:srgbClr val="999999"/>
    </a:custClr>
    <a:custClr>
      <a:srgbClr val="666666"/>
    </a:custClr>
    <a:custClr>
      <a:srgbClr val="333333"/>
    </a:custClr>
    <a:custClr>
      <a:srgbClr val="000000"/>
    </a:custClr>
    <a:custClr>
      <a:srgbClr val="65AC1E"/>
    </a:custClr>
    <a:custClr>
      <a:srgbClr val="7EB74A"/>
    </a:custClr>
    <a:custClr>
      <a:srgbClr val="95C664"/>
    </a:custClr>
    <a:custClr>
      <a:srgbClr val="BADA9A"/>
    </a:custClr>
    <a:custClr>
      <a:srgbClr val="E9F3DE"/>
    </a:custClr>
    <a:custClr>
      <a:srgbClr val="808080"/>
    </a:custClr>
    <a:custClr>
      <a:srgbClr val="999999"/>
    </a:custClr>
    <a:custClr>
      <a:srgbClr val="666666"/>
    </a:custClr>
    <a:custClr>
      <a:srgbClr val="333333"/>
    </a:custClr>
    <a:custClr>
      <a:srgbClr val="000000"/>
    </a:custClr>
  </a:custClrLst>
  <a:extLst>
    <a:ext uri="{05A4C25C-085E-4340-85A3-A5531E510DB2}">
      <thm15:themeFamily xmlns:thm15="http://schemas.microsoft.com/office/thememl/2012/main" name="Präsentation22" id="{46A378DA-4855-44FE-AF62-5FA6F6A79530}" vid="{19FEF525-4D1F-4029-93C6-DB94327F36EE}"/>
    </a:ext>
  </a:extLst>
</a:theme>
</file>

<file path=ppt/theme/theme6.xml><?xml version="1.0" encoding="utf-8"?>
<a:theme xmlns:a="http://schemas.openxmlformats.org/drawingml/2006/main" name="1_BASF_TitelDesign">
  <a:themeElements>
    <a:clrScheme name="BASF_colour_lightgreen">
      <a:dk1>
        <a:srgbClr val="000000"/>
      </a:dk1>
      <a:lt1>
        <a:srgbClr val="FFFFFF"/>
      </a:lt1>
      <a:dk2>
        <a:srgbClr val="002875"/>
      </a:dk2>
      <a:lt2>
        <a:srgbClr val="FFFFFF"/>
      </a:lt2>
      <a:accent1>
        <a:srgbClr val="004A96"/>
      </a:accent1>
      <a:accent2>
        <a:srgbClr val="4472AA"/>
      </a:accent2>
      <a:accent3>
        <a:srgbClr val="7CA0C6"/>
      </a:accent3>
      <a:accent4>
        <a:srgbClr val="A6C0DA"/>
      </a:accent4>
      <a:accent5>
        <a:srgbClr val="E0E9F2"/>
      </a:accent5>
      <a:accent6>
        <a:srgbClr val="808080"/>
      </a:accent6>
      <a:hlink>
        <a:srgbClr val="0000FF"/>
      </a:hlink>
      <a:folHlink>
        <a:srgbClr val="800080"/>
      </a:folHlink>
    </a:clrScheme>
    <a:fontScheme name="Larissa Klassisch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BASFo_Presentation16-9_lg.pptx [Read-Only]" id="{BE9485E7-C5F2-4B27-ADD6-4C592EAC2B0F}" vid="{D8D8314A-B2C4-481A-ADD8-B297E7F97B08}"/>
    </a:ext>
  </a:extLst>
</a:theme>
</file>

<file path=ppt/theme/theme7.xml><?xml version="1.0" encoding="utf-8"?>
<a:theme xmlns:a="http://schemas.openxmlformats.org/drawingml/2006/main" name="13_BASF_FolienDesign">
  <a:themeElements>
    <a:clrScheme name="Benutzerdefiniert 3">
      <a:dk1>
        <a:srgbClr val="000000"/>
      </a:dk1>
      <a:lt1>
        <a:srgbClr val="FFFFFF"/>
      </a:lt1>
      <a:dk2>
        <a:srgbClr val="004996"/>
      </a:dk2>
      <a:lt2>
        <a:srgbClr val="FFFFFF"/>
      </a:lt2>
      <a:accent1>
        <a:srgbClr val="004A96"/>
      </a:accent1>
      <a:accent2>
        <a:srgbClr val="21A0D2"/>
      </a:accent2>
      <a:accent3>
        <a:srgbClr val="00793A"/>
      </a:accent3>
      <a:accent4>
        <a:srgbClr val="64AB1D"/>
      </a:accent4>
      <a:accent5>
        <a:srgbClr val="C50021"/>
      </a:accent5>
      <a:accent6>
        <a:srgbClr val="F29400"/>
      </a:accent6>
      <a:hlink>
        <a:srgbClr val="A5A6A5"/>
      </a:hlink>
      <a:folHlink>
        <a:srgbClr val="64646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8_BASF_FolienDesign">
  <a:themeElements>
    <a:clrScheme name="BASF_colour_darkblue">
      <a:dk1>
        <a:srgbClr val="000000"/>
      </a:dk1>
      <a:lt1>
        <a:srgbClr val="FFFFFF"/>
      </a:lt1>
      <a:dk2>
        <a:srgbClr val="002875"/>
      </a:dk2>
      <a:lt2>
        <a:srgbClr val="FFFFFF"/>
      </a:lt2>
      <a:accent1>
        <a:srgbClr val="004A96"/>
      </a:accent1>
      <a:accent2>
        <a:srgbClr val="4472AA"/>
      </a:accent2>
      <a:accent3>
        <a:srgbClr val="7CA0C6"/>
      </a:accent3>
      <a:accent4>
        <a:srgbClr val="A6C0DA"/>
      </a:accent4>
      <a:accent5>
        <a:srgbClr val="E0E9F2"/>
      </a:accent5>
      <a:accent6>
        <a:srgbClr val="808080"/>
      </a:accent6>
      <a:hlink>
        <a:srgbClr val="F39500"/>
      </a:hlink>
      <a:folHlink>
        <a:srgbClr val="FACF8C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7_BASF_FolienDesign">
  <a:themeElements>
    <a:clrScheme name="Benutzerdefiniert 3">
      <a:dk1>
        <a:srgbClr val="000000"/>
      </a:dk1>
      <a:lt1>
        <a:srgbClr val="FFFFFF"/>
      </a:lt1>
      <a:dk2>
        <a:srgbClr val="004996"/>
      </a:dk2>
      <a:lt2>
        <a:srgbClr val="FFFFFF"/>
      </a:lt2>
      <a:accent1>
        <a:srgbClr val="004A96"/>
      </a:accent1>
      <a:accent2>
        <a:srgbClr val="21A0D2"/>
      </a:accent2>
      <a:accent3>
        <a:srgbClr val="00793A"/>
      </a:accent3>
      <a:accent4>
        <a:srgbClr val="64AB1D"/>
      </a:accent4>
      <a:accent5>
        <a:srgbClr val="C50021"/>
      </a:accent5>
      <a:accent6>
        <a:srgbClr val="F29400"/>
      </a:accent6>
      <a:hlink>
        <a:srgbClr val="A5A6A5"/>
      </a:hlink>
      <a:folHlink>
        <a:srgbClr val="64646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2_BASF_FolienDesign">
  <a:themeElements>
    <a:clrScheme name="Benutzerdefiniert 3">
      <a:dk1>
        <a:srgbClr val="000000"/>
      </a:dk1>
      <a:lt1>
        <a:srgbClr val="FFFFFF"/>
      </a:lt1>
      <a:dk2>
        <a:srgbClr val="004996"/>
      </a:dk2>
      <a:lt2>
        <a:srgbClr val="FFFFFF"/>
      </a:lt2>
      <a:accent1>
        <a:srgbClr val="004A96"/>
      </a:accent1>
      <a:accent2>
        <a:srgbClr val="21A0D2"/>
      </a:accent2>
      <a:accent3>
        <a:srgbClr val="00793A"/>
      </a:accent3>
      <a:accent4>
        <a:srgbClr val="64AB1D"/>
      </a:accent4>
      <a:accent5>
        <a:srgbClr val="C50021"/>
      </a:accent5>
      <a:accent6>
        <a:srgbClr val="F29400"/>
      </a:accent6>
      <a:hlink>
        <a:srgbClr val="A5A6A5"/>
      </a:hlink>
      <a:folHlink>
        <a:srgbClr val="64646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3_BASF_FolienDesign">
  <a:themeElements>
    <a:clrScheme name="BASF_colour_lightgreen">
      <a:dk1>
        <a:srgbClr val="000000"/>
      </a:dk1>
      <a:lt1>
        <a:srgbClr val="FFFFFF"/>
      </a:lt1>
      <a:dk2>
        <a:srgbClr val="3B8809"/>
      </a:dk2>
      <a:lt2>
        <a:srgbClr val="FFFFFF"/>
      </a:lt2>
      <a:accent1>
        <a:srgbClr val="65AC1E"/>
      </a:accent1>
      <a:accent2>
        <a:srgbClr val="7EB74A"/>
      </a:accent2>
      <a:accent3>
        <a:srgbClr val="95C664"/>
      </a:accent3>
      <a:accent4>
        <a:srgbClr val="BADA9A"/>
      </a:accent4>
      <a:accent5>
        <a:srgbClr val="E9F3DE"/>
      </a:accent5>
      <a:accent6>
        <a:srgbClr val="808080"/>
      </a:accent6>
      <a:hlink>
        <a:srgbClr val="F39500"/>
      </a:hlink>
      <a:folHlink>
        <a:srgbClr val="FACF8C"/>
      </a:folHlink>
    </a:clrScheme>
    <a:fontScheme name="Larissa">
      <a:maj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fontScheme name="Arial">
    <a:majorFont>
      <a:latin typeface="Arial" panose="020B0604020202020204"/>
      <a:ea typeface="Arial"/>
      <a:cs typeface="Arial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Arial" panose="020B0604020202020204"/>
      <a:ea typeface="Arial"/>
      <a:cs typeface="Arial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</a:themeOverride>
</file>

<file path=ppt/theme/themeOverride2.xml><?xml version="1.0" encoding="utf-8"?>
<a:themeOverride xmlns:a="http://schemas.openxmlformats.org/drawingml/2006/main">
  <a:fontScheme name="Arial">
    <a:majorFont>
      <a:latin typeface="Arial" panose="020B0604020202020204"/>
      <a:ea typeface="Arial"/>
      <a:cs typeface="Arial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Arial" panose="020B0604020202020204"/>
      <a:ea typeface="Arial"/>
      <a:cs typeface="Arial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</a:themeOverride>
</file>

<file path=ppt/theme/themeOverride3.xml><?xml version="1.0" encoding="utf-8"?>
<a:themeOverride xmlns:a="http://schemas.openxmlformats.org/drawingml/2006/main">
  <a:fontScheme name="Arial">
    <a:majorFont>
      <a:latin typeface="Arial" panose="020B0604020202020204"/>
      <a:ea typeface="Arial"/>
      <a:cs typeface="Arial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Arial" panose="020B0604020202020204"/>
      <a:ea typeface="Arial"/>
      <a:cs typeface="Arial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</a:themeOverride>
</file>

<file path=ppt/theme/themeOverride4.xml><?xml version="1.0" encoding="utf-8"?>
<a:themeOverride xmlns:a="http://schemas.openxmlformats.org/drawingml/2006/main">
  <a:fontScheme name="Arial">
    <a:majorFont>
      <a:latin typeface="Arial" panose="020B0604020202020204"/>
      <a:ea typeface="Arial"/>
      <a:cs typeface="Arial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Arial" panose="020B0604020202020204"/>
      <a:ea typeface="Arial"/>
      <a:cs typeface="Arial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</a:themeOverride>
</file>

<file path=ppt/theme/themeOverride5.xml><?xml version="1.0" encoding="utf-8"?>
<a:themeOverride xmlns:a="http://schemas.openxmlformats.org/drawingml/2006/main">
  <a:fontScheme name="Arial">
    <a:majorFont>
      <a:latin typeface="Arial" panose="020B0604020202020204"/>
      <a:ea typeface="Arial"/>
      <a:cs typeface="Arial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Arial" panose="020B0604020202020204"/>
      <a:ea typeface="Arial"/>
      <a:cs typeface="Arial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</a:themeOverride>
</file>

<file path=ppt/theme/themeOverride6.xml><?xml version="1.0" encoding="utf-8"?>
<a:themeOverride xmlns:a="http://schemas.openxmlformats.org/drawingml/2006/main">
  <a:fontScheme name="Arial">
    <a:majorFont>
      <a:latin typeface="Arial" panose="020B0604020202020204"/>
      <a:ea typeface="Arial"/>
      <a:cs typeface="Arial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Arial" panose="020B0604020202020204"/>
      <a:ea typeface="Arial"/>
      <a:cs typeface="Arial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</a:themeOverride>
</file>

<file path=ppt/theme/themeOverride7.xml><?xml version="1.0" encoding="utf-8"?>
<a:themeOverride xmlns:a="http://schemas.openxmlformats.org/drawingml/2006/main">
  <a:fontScheme name="Arial">
    <a:majorFont>
      <a:latin typeface="Arial" panose="020B0604020202020204"/>
      <a:ea typeface="Arial"/>
      <a:cs typeface="Arial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Arial" panose="020B0604020202020204"/>
      <a:ea typeface="Arial"/>
      <a:cs typeface="Arial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</a:themeOverride>
</file>

<file path=ppt/theme/themeOverride8.xml><?xml version="1.0" encoding="utf-8"?>
<a:themeOverride xmlns:a="http://schemas.openxmlformats.org/drawingml/2006/main">
  <a:fontScheme name="Larissa">
    <a:majorFont>
      <a:latin typeface="Arial"/>
      <a:ea typeface="Arial"/>
      <a:cs typeface="Arial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Arial"/>
      <a:ea typeface="Arial"/>
      <a:cs typeface="Arial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b739cf27-8584-41df-9a09-85b634f094f1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C43F37A8582EC49ACAF04779F8012CD" ma:contentTypeVersion="19" ma:contentTypeDescription="Create a new document." ma:contentTypeScope="" ma:versionID="537dcdf28aa2c57cf44ecbcee3d91baa">
  <xsd:schema xmlns:xsd="http://www.w3.org/2001/XMLSchema" xmlns:xs="http://www.w3.org/2001/XMLSchema" xmlns:p="http://schemas.microsoft.com/office/2006/metadata/properties" xmlns:ns3="576f0502-b118-45e9-8641-35b431bc60fd" xmlns:ns4="b739cf27-8584-41df-9a09-85b634f094f1" targetNamespace="http://schemas.microsoft.com/office/2006/metadata/properties" ma:root="true" ma:fieldsID="46b4d38c47bdd50235543045b28b20f8" ns3:_="" ns4:_="">
    <xsd:import namespace="576f0502-b118-45e9-8641-35b431bc60fd"/>
    <xsd:import namespace="b739cf27-8584-41df-9a09-85b634f094f1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Location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4:MediaLengthInSeconds" minOccurs="0"/>
                <xsd:element ref="ns4:_activity" minOccurs="0"/>
                <xsd:element ref="ns4:MediaServiceObjectDetectorVersions" minOccurs="0"/>
                <xsd:element ref="ns4:MediaServiceSystemTags" minOccurs="0"/>
                <xsd:element ref="ns4:MediaServiceSearchProperties" minOccurs="0"/>
                <xsd:element ref="ns4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76f0502-b118-45e9-8641-35b431bc60f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39cf27-8584-41df-9a09-85b634f094f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5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023C5D9-7BB8-428F-9D99-16526BFF6E2E}">
  <ds:schemaRefs>
    <ds:schemaRef ds:uri="http://schemas.microsoft.com/office/infopath/2007/PartnerControls"/>
    <ds:schemaRef ds:uri="http://schemas.microsoft.com/office/2006/documentManagement/types"/>
    <ds:schemaRef ds:uri="b739cf27-8584-41df-9a09-85b634f094f1"/>
    <ds:schemaRef ds:uri="http://schemas.microsoft.com/office/2006/metadata/properties"/>
    <ds:schemaRef ds:uri="http://purl.org/dc/terms/"/>
    <ds:schemaRef ds:uri="http://purl.org/dc/elements/1.1/"/>
    <ds:schemaRef ds:uri="http://schemas.openxmlformats.org/package/2006/metadata/core-properties"/>
    <ds:schemaRef ds:uri="576f0502-b118-45e9-8641-35b431bc60fd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0C0FE418-89A7-45E6-8E83-B8DA4AF0978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76f0502-b118-45e9-8641-35b431bc60fd"/>
    <ds:schemaRef ds:uri="b739cf27-8584-41df-9a09-85b634f094f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DB7DC4D-F876-481F-8027-1240C05C15F7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06530cf4-8573-4c29-a912-bbcdac835909}" enabled="1" method="Standard" siteId="{ecaa386b-c8df-4ce0-ad01-740cbdb5ba55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1312</Words>
  <Application>Microsoft Office PowerPoint</Application>
  <PresentationFormat>Widescreen</PresentationFormat>
  <Paragraphs>160</Paragraphs>
  <Slides>10</Slides>
  <Notes>10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11</vt:i4>
      </vt:variant>
      <vt:variant>
        <vt:lpstr>Server OLE incorporati</vt:lpstr>
      </vt:variant>
      <vt:variant>
        <vt:i4>2</vt:i4>
      </vt:variant>
      <vt:variant>
        <vt:lpstr>Titoli diapositive</vt:lpstr>
      </vt:variant>
      <vt:variant>
        <vt:i4>10</vt:i4>
      </vt:variant>
    </vt:vector>
  </HeadingPairs>
  <TitlesOfParts>
    <vt:vector size="28" baseType="lpstr">
      <vt:lpstr>宋体</vt:lpstr>
      <vt:lpstr>Arial</vt:lpstr>
      <vt:lpstr>Calibri</vt:lpstr>
      <vt:lpstr>Wingdings</vt:lpstr>
      <vt:lpstr>Wingdings 3</vt:lpstr>
      <vt:lpstr>BASF_TitelDesign_V10</vt:lpstr>
      <vt:lpstr>3_BASF_FolienDesign_V10</vt:lpstr>
      <vt:lpstr>BASF_TitelDesign</vt:lpstr>
      <vt:lpstr>1_BASF_FolienDesign_V10</vt:lpstr>
      <vt:lpstr>1_BASF_TitelDesign_V10</vt:lpstr>
      <vt:lpstr>1_BASF_TitelDesign</vt:lpstr>
      <vt:lpstr>13_BASF_FolienDesign</vt:lpstr>
      <vt:lpstr>18_BASF_FolienDesign</vt:lpstr>
      <vt:lpstr>7_BASF_FolienDesign</vt:lpstr>
      <vt:lpstr>2_BASF_FolienDesign</vt:lpstr>
      <vt:lpstr>3_BASF_FolienDesign</vt:lpstr>
      <vt:lpstr>Diapositiva think-cell</vt:lpstr>
      <vt:lpstr>think-cell Folie</vt:lpstr>
      <vt:lpstr>Presentazione standard di PowerPoint</vt:lpstr>
      <vt:lpstr>Presentazione standard di PowerPoint</vt:lpstr>
      <vt:lpstr>Per il cerealicoltore il bilanciamento economia/ambiente è  complicato</vt:lpstr>
      <vt:lpstr>Il ruolo chiave della tecnologia e l’innovazione </vt:lpstr>
      <vt:lpstr>Presentazione standard di PowerPoint</vt:lpstr>
      <vt:lpstr>Il modello proposto agli stoccatori Combinare aspetti qualitativi ed ambientali </vt:lpstr>
      <vt:lpstr>Protocollo produzione sostenibile Come costruirli: quali adattamenti? </vt:lpstr>
      <vt:lpstr>I risultati di un primo pilota in centro Italia 2024 In concreto </vt:lpstr>
      <vt:lpstr>Conclusioni </vt:lpstr>
      <vt:lpstr>Grazie!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silke.steiger@basf.com</dc:creator>
  <cp:lastModifiedBy>Compag Federazione</cp:lastModifiedBy>
  <cp:revision>5</cp:revision>
  <dcterms:created xsi:type="dcterms:W3CDTF">2022-01-07T08:59:01Z</dcterms:created>
  <dcterms:modified xsi:type="dcterms:W3CDTF">2025-06-04T07:14:24Z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8c00982-80e1-41e6-a03a-12f4ca954faf_Enabled">
    <vt:lpwstr>True</vt:lpwstr>
  </property>
  <property fmtid="{D5CDD505-2E9C-101B-9397-08002B2CF9AE}" pid="3" name="MSIP_Label_c8c00982-80e1-41e6-a03a-12f4ca954faf_SiteId">
    <vt:lpwstr>ecaa386b-c8df-4ce0-ad01-740cbdb5ba55</vt:lpwstr>
  </property>
  <property fmtid="{D5CDD505-2E9C-101B-9397-08002B2CF9AE}" pid="4" name="MSIP_Label_c8c00982-80e1-41e6-a03a-12f4ca954faf_Owner">
    <vt:lpwstr>SteigeS3@basfad.basf.net</vt:lpwstr>
  </property>
  <property fmtid="{D5CDD505-2E9C-101B-9397-08002B2CF9AE}" pid="5" name="MSIP_Label_c8c00982-80e1-41e6-a03a-12f4ca954faf_SetDate">
    <vt:lpwstr>2022-01-07T09:04:56.9074578Z</vt:lpwstr>
  </property>
  <property fmtid="{D5CDD505-2E9C-101B-9397-08002B2CF9AE}" pid="6" name="MSIP_Label_c8c00982-80e1-41e6-a03a-12f4ca954faf_Name">
    <vt:lpwstr>Internal</vt:lpwstr>
  </property>
  <property fmtid="{D5CDD505-2E9C-101B-9397-08002B2CF9AE}" pid="7" name="MSIP_Label_c8c00982-80e1-41e6-a03a-12f4ca954faf_Application">
    <vt:lpwstr>Microsoft Azure Information Protection</vt:lpwstr>
  </property>
  <property fmtid="{D5CDD505-2E9C-101B-9397-08002B2CF9AE}" pid="8" name="MSIP_Label_c8c00982-80e1-41e6-a03a-12f4ca954faf_ActionId">
    <vt:lpwstr>7386621a-379e-4fb6-8c29-eaa9f850c891</vt:lpwstr>
  </property>
  <property fmtid="{D5CDD505-2E9C-101B-9397-08002B2CF9AE}" pid="9" name="MSIP_Label_c8c00982-80e1-41e6-a03a-12f4ca954faf_Extended_MSFT_Method">
    <vt:lpwstr>Automatic</vt:lpwstr>
  </property>
  <property fmtid="{D5CDD505-2E9C-101B-9397-08002B2CF9AE}" pid="10" name="Classification_to_AIP">
    <vt:i4>1</vt:i4>
  </property>
  <property fmtid="{D5CDD505-2E9C-101B-9397-08002B2CF9AE}" pid="11" name="MSIP_Label_06530cf4-8573-4c29-a912-bbcdac835909_Enabled">
    <vt:lpwstr>true</vt:lpwstr>
  </property>
  <property fmtid="{D5CDD505-2E9C-101B-9397-08002B2CF9AE}" pid="12" name="MSIP_Label_06530cf4-8573-4c29-a912-bbcdac835909_SetDate">
    <vt:lpwstr>2023-04-27T07:55:20Z</vt:lpwstr>
  </property>
  <property fmtid="{D5CDD505-2E9C-101B-9397-08002B2CF9AE}" pid="13" name="MSIP_Label_06530cf4-8573-4c29-a912-bbcdac835909_Method">
    <vt:lpwstr>Standard</vt:lpwstr>
  </property>
  <property fmtid="{D5CDD505-2E9C-101B-9397-08002B2CF9AE}" pid="14" name="MSIP_Label_06530cf4-8573-4c29-a912-bbcdac835909_Name">
    <vt:lpwstr>06530cf4-8573-4c29-a912-bbcdac835909</vt:lpwstr>
  </property>
  <property fmtid="{D5CDD505-2E9C-101B-9397-08002B2CF9AE}" pid="15" name="MSIP_Label_06530cf4-8573-4c29-a912-bbcdac835909_SiteId">
    <vt:lpwstr>ecaa386b-c8df-4ce0-ad01-740cbdb5ba55</vt:lpwstr>
  </property>
  <property fmtid="{D5CDD505-2E9C-101B-9397-08002B2CF9AE}" pid="16" name="MSIP_Label_06530cf4-8573-4c29-a912-bbcdac835909_ActionId">
    <vt:lpwstr>291d7276-f8bb-4a9a-83fd-36576176591b</vt:lpwstr>
  </property>
  <property fmtid="{D5CDD505-2E9C-101B-9397-08002B2CF9AE}" pid="17" name="MSIP_Label_06530cf4-8573-4c29-a912-bbcdac835909_ContentBits">
    <vt:lpwstr>2</vt:lpwstr>
  </property>
  <property fmtid="{D5CDD505-2E9C-101B-9397-08002B2CF9AE}" pid="18" name="ContentTypeId">
    <vt:lpwstr>0x010100AC43F37A8582EC49ACAF04779F8012CD</vt:lpwstr>
  </property>
</Properties>
</file>